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dia/image2.jpeg" ContentType="image/jpeg"/>
  <Override PartName="/ppt/media/image3.jpeg" ContentType="image/jpeg"/>
  <Override PartName="/ppt/notesSlides/notesSlide4.xml" ContentType="application/vnd.openxmlformats-officedocument.presentationml.notesSlide+xml"/>
  <Override PartName="/ppt/notesSlides/notesSlide5.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13004800" cy="9753600"/>
  <p:notesSz cx="6858000" cy="9144000"/>
  <p:defaultTextStyle>
    <a:lvl1pPr algn="ctr" defTabSz="584200">
      <a:defRPr sz="3600">
        <a:latin typeface="+mn-lt"/>
        <a:ea typeface="+mn-ea"/>
        <a:cs typeface="+mn-cs"/>
        <a:sym typeface="Helvetica Neue Light"/>
      </a:defRPr>
    </a:lvl1pPr>
    <a:lvl2pPr indent="228600" algn="ctr" defTabSz="584200">
      <a:defRPr sz="3600">
        <a:latin typeface="+mn-lt"/>
        <a:ea typeface="+mn-ea"/>
        <a:cs typeface="+mn-cs"/>
        <a:sym typeface="Helvetica Neue Light"/>
      </a:defRPr>
    </a:lvl2pPr>
    <a:lvl3pPr indent="457200" algn="ctr" defTabSz="584200">
      <a:defRPr sz="3600">
        <a:latin typeface="+mn-lt"/>
        <a:ea typeface="+mn-ea"/>
        <a:cs typeface="+mn-cs"/>
        <a:sym typeface="Helvetica Neue Light"/>
      </a:defRPr>
    </a:lvl3pPr>
    <a:lvl4pPr indent="685800" algn="ctr" defTabSz="584200">
      <a:defRPr sz="3600">
        <a:latin typeface="+mn-lt"/>
        <a:ea typeface="+mn-ea"/>
        <a:cs typeface="+mn-cs"/>
        <a:sym typeface="Helvetica Neue Light"/>
      </a:defRPr>
    </a:lvl4pPr>
    <a:lvl5pPr indent="914400" algn="ctr" defTabSz="584200">
      <a:defRPr sz="3600">
        <a:latin typeface="+mn-lt"/>
        <a:ea typeface="+mn-ea"/>
        <a:cs typeface="+mn-cs"/>
        <a:sym typeface="Helvetica Neue Light"/>
      </a:defRPr>
    </a:lvl5pPr>
    <a:lvl6pPr indent="1143000" algn="ctr" defTabSz="584200">
      <a:defRPr sz="3600">
        <a:latin typeface="+mn-lt"/>
        <a:ea typeface="+mn-ea"/>
        <a:cs typeface="+mn-cs"/>
        <a:sym typeface="Helvetica Neue Light"/>
      </a:defRPr>
    </a:lvl6pPr>
    <a:lvl7pPr indent="1371600" algn="ctr" defTabSz="584200">
      <a:defRPr sz="3600">
        <a:latin typeface="+mn-lt"/>
        <a:ea typeface="+mn-ea"/>
        <a:cs typeface="+mn-cs"/>
        <a:sym typeface="Helvetica Neue Light"/>
      </a:defRPr>
    </a:lvl7pPr>
    <a:lvl8pPr indent="1600200" algn="ctr" defTabSz="584200">
      <a:defRPr sz="3600">
        <a:latin typeface="+mn-lt"/>
        <a:ea typeface="+mn-ea"/>
        <a:cs typeface="+mn-cs"/>
        <a:sym typeface="Helvetica Neue Light"/>
      </a:defRPr>
    </a:lvl8pPr>
    <a:lvl9pPr indent="1828800" algn="ctr" defTabSz="584200">
      <a:defRPr sz="3600">
        <a:latin typeface="+mn-lt"/>
        <a:ea typeface="+mn-ea"/>
        <a:cs typeface="+mn-cs"/>
        <a:sym typeface="Helvetica Neue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noFill/>
        </a:fill>
      </a:tcStyle>
    </a:wholeTbl>
    <a:band2H>
      <a:tcTxStyle b="def" i="def"/>
      <a:tcStyle>
        <a:tcBdr/>
        <a:fill>
          <a:solidFill>
            <a:srgbClr val="F2F2F2"/>
          </a:solidFill>
        </a:fill>
      </a:tcStyle>
    </a:band2H>
    <a:firstCol>
      <a:tcTxStyle b="off" i="off">
        <a:font>
          <a:latin typeface="Helvetica Neue"/>
          <a:ea typeface="Helvetica Neue"/>
          <a:cs typeface="Helvetica Neue"/>
        </a:font>
        <a:srgbClr val="444444"/>
      </a:tcTxStyle>
      <a:tcStyle>
        <a:tcBdr>
          <a:left>
            <a:ln w="12700" cap="flat">
              <a:solidFill>
                <a:srgbClr val="000000"/>
              </a:solidFill>
              <a:prstDash val="solid"/>
              <a:miter lim="400000"/>
            </a:ln>
          </a:left>
          <a:right>
            <a:ln w="12700" cap="flat">
              <a:solidFill>
                <a:srgbClr val="C4C6C6"/>
              </a:solidFill>
              <a:prstDash val="solid"/>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solidFill>
            <a:srgbClr val="E8E9E8"/>
          </a:solidFill>
        </a:fill>
      </a:tcStyle>
    </a:firstCol>
    <a:lastRow>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noFill/>
              <a:miter lim="400000"/>
            </a:ln>
          </a:insideH>
          <a:insideV>
            <a:ln w="12700" cap="flat">
              <a:noFill/>
              <a:miter lim="400000"/>
            </a:ln>
          </a:insideV>
        </a:tcBdr>
        <a:fill>
          <a:noFill/>
        </a:fill>
      </a:tcStyle>
    </a:lastRow>
    <a:fir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solidFill>
                <a:srgbClr val="000000"/>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325D6B"/>
          </a:solidFill>
        </a:fill>
      </a:tcStyle>
    </a:firstRow>
  </a:tblStyle>
  <a:tblStyle styleId="{C7B018BB-80A7-4F77-B60F-C8B233D01FF8}" styleName="">
    <a:tblBg/>
    <a:wholeTbl>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EFF8FA"/>
          </a:solidFill>
        </a:fill>
      </a:tcStyle>
    </a:band2H>
    <a:firstCol>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12700" cap="flat">
              <a:solidFill>
                <a:srgbClr val="4F728F"/>
              </a:solidFill>
              <a:prstDash val="solid"/>
              <a:miter lim="400000"/>
            </a:ln>
          </a:top>
          <a:bottom>
            <a:ln w="12700" cap="flat">
              <a:solidFill>
                <a:srgbClr val="4F728F"/>
              </a:solidFill>
              <a:prstDash val="solid"/>
              <a:miter lim="400000"/>
            </a:ln>
          </a:bottom>
          <a:insideH>
            <a:ln w="12700" cap="flat">
              <a:solidFill>
                <a:srgbClr val="4F728F"/>
              </a:solidFill>
              <a:prstDash val="solid"/>
              <a:miter lim="400000"/>
            </a:ln>
          </a:insideH>
          <a:insideV>
            <a:ln w="12700" cap="flat">
              <a:noFill/>
              <a:miter lim="400000"/>
            </a:ln>
          </a:insideV>
        </a:tcBdr>
        <a:fill>
          <a:solidFill>
            <a:srgbClr val="D4DADF"/>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solidFill>
                <a:srgbClr val="747474"/>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638EB0"/>
          </a:solidFill>
        </a:fill>
      </a:tcStyle>
    </a:lastRow>
    <a:fir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173D59"/>
          </a:solidFill>
        </a:fill>
      </a:tcStyle>
    </a:firstRow>
  </a:tblStyle>
  <a:tblStyle styleId="{EEE7283C-3CF3-47DC-8721-378D4A62B228}" styleName="">
    <a:tblBg/>
    <a:wholeTbl>
      <a:tcTxStyle b="off" i="off">
        <a:font>
          <a:latin typeface="Helvetica Neue"/>
          <a:ea typeface="Helvetica Neue"/>
          <a:cs typeface="Helvetica Neue"/>
        </a:font>
        <a:srgbClr val="444444"/>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F2F2F2"/>
          </a:solidFill>
        </a:fill>
      </a:tcStyle>
    </a:band2H>
    <a:firstCol>
      <a:tcTxStyle b="off" i="off">
        <a:font>
          <a:latin typeface="Helvetica Neue"/>
          <a:ea typeface="Helvetica Neue"/>
          <a:cs typeface="Helvetica Neue"/>
        </a:font>
        <a:srgbClr val="444444"/>
      </a:tcTxStyle>
      <a:tcStyle>
        <a:tcBdr>
          <a:left>
            <a:ln w="12700" cap="flat">
              <a:solidFill>
                <a:srgbClr val="3C3C1D"/>
              </a:solidFill>
              <a:prstDash val="solid"/>
              <a:miter lim="400000"/>
            </a:ln>
          </a:left>
          <a:right>
            <a:ln w="12700" cap="flat">
              <a:solidFill>
                <a:srgbClr val="A9A584"/>
              </a:solidFill>
              <a:prstDash val="solid"/>
              <a:miter lim="400000"/>
            </a:ln>
          </a:right>
          <a:top>
            <a:ln w="12700" cap="flat">
              <a:solidFill>
                <a:srgbClr val="A9A584"/>
              </a:solidFill>
              <a:prstDash val="solid"/>
              <a:miter lim="400000"/>
            </a:ln>
          </a:top>
          <a:bottom>
            <a:ln w="12700" cap="flat">
              <a:solidFill>
                <a:srgbClr val="A9A584"/>
              </a:solidFill>
              <a:prstDash val="solid"/>
              <a:miter lim="400000"/>
            </a:ln>
          </a:bottom>
          <a:insideH>
            <a:ln w="12700" cap="flat">
              <a:solidFill>
                <a:srgbClr val="A9A584"/>
              </a:solidFill>
              <a:prstDash val="solid"/>
              <a:miter lim="400000"/>
            </a:ln>
          </a:insideH>
          <a:insideV>
            <a:ln w="12700" cap="flat">
              <a:solidFill>
                <a:srgbClr val="A9A584"/>
              </a:solidFill>
              <a:prstDash val="solid"/>
              <a:miter lim="400000"/>
            </a:ln>
          </a:insideV>
        </a:tcBdr>
        <a:fill>
          <a:solidFill>
            <a:srgbClr val="CFCDBB"/>
          </a:solidFill>
        </a:fill>
      </a:tcStyle>
    </a:firstCol>
    <a:lastRow>
      <a:tcTxStyle b="off" i="off">
        <a:font>
          <a:latin typeface="Helvetica Neue"/>
          <a:ea typeface="Helvetica Neue"/>
          <a:cs typeface="Helvetica Neue"/>
        </a:font>
        <a:srgbClr val="444444"/>
      </a:tcTxStyle>
      <a:tcStyle>
        <a:tcBdr>
          <a:left>
            <a:ln w="12700" cap="flat">
              <a:solidFill>
                <a:srgbClr val="C6C6C6"/>
              </a:solidFill>
              <a:prstDash val="solid"/>
              <a:miter lim="400000"/>
            </a:ln>
          </a:left>
          <a:right>
            <a:ln w="12700" cap="flat">
              <a:solidFill>
                <a:srgbClr val="C6C6C6"/>
              </a:solidFill>
              <a:prstDash val="solid"/>
              <a:miter lim="400000"/>
            </a:ln>
          </a:right>
          <a:top>
            <a:ln w="12700" cap="flat">
              <a:solidFill>
                <a:srgbClr val="656839"/>
              </a:solidFill>
              <a:prstDash val="solid"/>
              <a:miter lim="400000"/>
            </a:ln>
          </a:top>
          <a:bottom>
            <a:ln w="12700" cap="flat">
              <a:solidFill>
                <a:srgbClr val="3C3C1D"/>
              </a:solidFill>
              <a:prstDash val="solid"/>
              <a:miter lim="400000"/>
            </a:ln>
          </a:bottom>
          <a:insideH>
            <a:ln w="12700" cap="flat">
              <a:solidFill>
                <a:srgbClr val="C6C6C6"/>
              </a:solidFill>
              <a:prstDash val="solid"/>
              <a:miter lim="400000"/>
            </a:ln>
          </a:insideH>
          <a:insideV>
            <a:ln w="12700" cap="flat">
              <a:solidFill>
                <a:srgbClr val="C6C6C6"/>
              </a:solidFill>
              <a:prstDash val="solid"/>
              <a:miter lim="400000"/>
            </a:ln>
          </a:insideV>
        </a:tcBdr>
        <a:fill>
          <a:solidFill>
            <a:srgbClr val="E8E9E8"/>
          </a:solidFill>
        </a:fill>
      </a:tcStyle>
    </a:lastRow>
    <a:firstRow>
      <a:tcTxStyle b="off" i="off">
        <a:font>
          <a:latin typeface="Helvetica Neue"/>
          <a:ea typeface="Helvetica Neue"/>
          <a:cs typeface="Helvetica Neue"/>
        </a:font>
        <a:srgbClr val="FFFFFF"/>
      </a:tcTxStyle>
      <a:tcStyle>
        <a:tcBdr>
          <a:left>
            <a:ln w="12700" cap="flat">
              <a:solidFill>
                <a:srgbClr val="A9A584"/>
              </a:solidFill>
              <a:prstDash val="solid"/>
              <a:miter lim="400000"/>
            </a:ln>
          </a:left>
          <a:right>
            <a:ln w="12700" cap="flat">
              <a:solidFill>
                <a:srgbClr val="A9A584"/>
              </a:solidFill>
              <a:prstDash val="solid"/>
              <a:miter lim="400000"/>
            </a:ln>
          </a:right>
          <a:top>
            <a:ln w="12700" cap="flat">
              <a:solidFill>
                <a:srgbClr val="3C3C1D"/>
              </a:solidFill>
              <a:prstDash val="solid"/>
              <a:miter lim="400000"/>
            </a:ln>
          </a:top>
          <a:bottom>
            <a:ln w="12700" cap="flat">
              <a:solidFill>
                <a:srgbClr val="CBCBCB"/>
              </a:solidFill>
              <a:prstDash val="solid"/>
              <a:miter lim="400000"/>
            </a:ln>
          </a:bottom>
          <a:insideH>
            <a:ln w="12700" cap="flat">
              <a:solidFill>
                <a:srgbClr val="AAA485"/>
              </a:solidFill>
              <a:prstDash val="solid"/>
              <a:miter lim="400000"/>
            </a:ln>
          </a:insideH>
          <a:insideV>
            <a:ln w="12700" cap="flat">
              <a:solidFill>
                <a:srgbClr val="A9A584"/>
              </a:solidFill>
              <a:prstDash val="solid"/>
              <a:miter lim="400000"/>
            </a:ln>
          </a:insideV>
        </a:tcBdr>
        <a:fill>
          <a:solidFill>
            <a:srgbClr val="656839"/>
          </a:solidFill>
        </a:fill>
      </a:tcStyle>
    </a:firstRow>
  </a:tblStyle>
  <a:tblStyle styleId="{CF821DB8-F4EB-4A41-A1BA-3FCAFE7338EE}" styleName="">
    <a:tblBg/>
    <a:wholeTbl>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25400" cap="flat">
              <a:solidFill>
                <a:srgbClr val="C4C6C6"/>
              </a:solidFill>
              <a:prstDash val="solid"/>
              <a:miter lim="400000"/>
            </a:ln>
          </a:top>
          <a:bottom>
            <a:ln w="25400" cap="flat">
              <a:solidFill>
                <a:srgbClr val="C4C6C6"/>
              </a:solidFill>
              <a:prstDash val="solid"/>
              <a:miter lim="400000"/>
            </a:ln>
          </a:bottom>
          <a:insideH>
            <a:ln w="25400" cap="flat">
              <a:solidFill>
                <a:srgbClr val="C4C6C6"/>
              </a:solidFill>
              <a:prstDash val="solid"/>
              <a:miter lim="400000"/>
            </a:ln>
          </a:insideH>
          <a:insideV>
            <a:ln w="12700" cap="flat">
              <a:noFill/>
              <a:miter lim="400000"/>
            </a:ln>
          </a:insideV>
        </a:tcBdr>
        <a:fill>
          <a:solidFill>
            <a:srgbClr val="F1F1F1"/>
          </a:solidFill>
        </a:fill>
      </a:tcStyle>
    </a:wholeTbl>
    <a:band2H>
      <a:tcTxStyle b="def" i="def"/>
      <a:tcStyle>
        <a:tcBdr/>
        <a:fill>
          <a:solidFill>
            <a:srgbClr val="E4E4E0"/>
          </a:solidFill>
        </a:fill>
      </a:tcStyle>
    </a:band2H>
    <a:firstCol>
      <a:tcTxStyle b="off" i="off">
        <a:font>
          <a:latin typeface="Helvetica Neue"/>
          <a:ea typeface="Helvetica Neue"/>
          <a:cs typeface="Helvetica Neue"/>
        </a:font>
        <a:srgbClr val="FFFFFF"/>
      </a:tcTxStyle>
      <a:tcStyle>
        <a:tcBdr>
          <a:left>
            <a:ln w="12700" cap="flat">
              <a:solidFill>
                <a:srgbClr val="515151"/>
              </a:solidFill>
              <a:prstDash val="solid"/>
              <a:miter lim="400000"/>
            </a:ln>
          </a:left>
          <a:right>
            <a:ln w="12700" cap="flat">
              <a:noFill/>
              <a:miter lim="400000"/>
            </a:ln>
          </a:right>
          <a:top>
            <a:ln w="12700" cap="flat">
              <a:solidFill>
                <a:srgbClr val="7D7766"/>
              </a:solidFill>
              <a:prstDash val="solid"/>
              <a:miter lim="400000"/>
            </a:ln>
          </a:top>
          <a:bottom>
            <a:ln w="12700" cap="flat">
              <a:solidFill>
                <a:srgbClr val="7D7766"/>
              </a:solidFill>
              <a:prstDash val="solid"/>
              <a:miter lim="400000"/>
            </a:ln>
          </a:bottom>
          <a:insideH>
            <a:ln w="12700" cap="flat">
              <a:solidFill>
                <a:srgbClr val="7D7766"/>
              </a:solidFill>
              <a:prstDash val="solid"/>
              <a:miter lim="400000"/>
            </a:ln>
          </a:insideH>
          <a:insideV>
            <a:ln w="12700" cap="flat">
              <a:noFill/>
              <a:miter lim="400000"/>
            </a:ln>
          </a:insideV>
        </a:tcBdr>
        <a:fill>
          <a:solidFill>
            <a:srgbClr val="8F8B7E"/>
          </a:solidFill>
        </a:fill>
      </a:tcStyle>
    </a:firstCol>
    <a:lastRow>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25400" cap="flat">
              <a:solidFill>
                <a:srgbClr val="747474"/>
              </a:solidFill>
              <a:prstDash val="solid"/>
              <a:miter lim="400000"/>
            </a:ln>
          </a:top>
          <a:bottom>
            <a:ln w="12700" cap="flat">
              <a:solidFill>
                <a:srgbClr val="515151"/>
              </a:solidFill>
              <a:prstDash val="solid"/>
              <a:miter lim="400000"/>
            </a:ln>
          </a:bottom>
          <a:insideH>
            <a:ln w="12700" cap="flat">
              <a:noFill/>
              <a:miter lim="400000"/>
            </a:ln>
          </a:insideH>
          <a:insideV>
            <a:ln w="12700" cap="flat">
              <a:noFill/>
              <a:miter lim="400000"/>
            </a:ln>
          </a:insideV>
        </a:tcBdr>
        <a:fill>
          <a:solidFill>
            <a:srgbClr val="F1F1F1"/>
          </a:solidFill>
        </a:fill>
      </a:tcStyle>
    </a:lastRow>
    <a:fir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solidFill>
                <a:srgbClr val="515151"/>
              </a:solidFill>
              <a:prstDash val="solid"/>
              <a:miter lim="400000"/>
            </a:ln>
          </a:top>
          <a:bottom>
            <a:ln w="25400" cap="flat">
              <a:solidFill>
                <a:srgbClr val="A9A584"/>
              </a:solidFill>
              <a:prstDash val="solid"/>
              <a:miter lim="400000"/>
            </a:ln>
          </a:bottom>
          <a:insideH>
            <a:ln w="12700" cap="flat">
              <a:noFill/>
              <a:miter lim="400000"/>
            </a:ln>
          </a:insideH>
          <a:insideV>
            <a:ln w="12700" cap="flat">
              <a:noFill/>
              <a:miter lim="400000"/>
            </a:ln>
          </a:insideV>
        </a:tcBdr>
        <a:fill>
          <a:solidFill>
            <a:srgbClr val="5E5A4C"/>
          </a:solidFill>
        </a:fill>
      </a:tcStyle>
    </a:firstRow>
  </a:tblStyle>
  <a:tblStyle styleId="{33BA23B1-9221-436E-865A-0063620EA4FD}" styleName="">
    <a:tblBg/>
    <a:wholeTbl>
      <a:tcTxStyle b="off" i="off">
        <a:font>
          <a:latin typeface="Helvetica Neue"/>
          <a:ea typeface="Helvetica Neue"/>
          <a:cs typeface="Helvetica Neue"/>
        </a:font>
        <a:srgbClr val="444444"/>
      </a:tcTxStyle>
      <a:tcStyle>
        <a:tcBdr>
          <a:left>
            <a:ln w="12700" cap="flat">
              <a:solidFill>
                <a:srgbClr val="747474"/>
              </a:solidFill>
              <a:prstDash val="solid"/>
              <a:miter lim="400000"/>
            </a:ln>
          </a:left>
          <a:right>
            <a:ln w="12700" cap="flat">
              <a:solidFill>
                <a:srgbClr val="747474"/>
              </a:solidFill>
              <a:prstDash val="solid"/>
              <a:miter lim="400000"/>
            </a:ln>
          </a:right>
          <a:top>
            <a:ln w="12700" cap="flat">
              <a:solidFill>
                <a:srgbClr val="747474"/>
              </a:solidFill>
              <a:prstDash val="solid"/>
              <a:miter lim="400000"/>
            </a:ln>
          </a:top>
          <a:bottom>
            <a:ln w="12700" cap="flat">
              <a:solidFill>
                <a:srgbClr val="747474"/>
              </a:solidFill>
              <a:prstDash val="solid"/>
              <a:miter lim="400000"/>
            </a:ln>
          </a:bottom>
          <a:insideH>
            <a:ln w="12700" cap="flat">
              <a:solidFill>
                <a:srgbClr val="747474"/>
              </a:solidFill>
              <a:prstDash val="solid"/>
              <a:miter lim="400000"/>
            </a:ln>
          </a:insideH>
          <a:insideV>
            <a:ln w="12700" cap="flat">
              <a:solidFill>
                <a:srgbClr val="747474"/>
              </a:solidFill>
              <a:prstDash val="solid"/>
              <a:miter lim="400000"/>
            </a:ln>
          </a:insideV>
        </a:tcBdr>
        <a:fill>
          <a:noFill/>
        </a:fill>
      </a:tcStyle>
    </a:wholeTbl>
    <a:band2H>
      <a:tcTxStyle b="def" i="def"/>
      <a:tcStyle>
        <a:tcBdr/>
        <a:fill>
          <a:solidFill>
            <a:srgbClr val="F2F2F2"/>
          </a:solidFill>
        </a:fill>
      </a:tcStyle>
    </a:band2H>
    <a:firstCol>
      <a:tcTxStyle b="off" i="off">
        <a:font>
          <a:latin typeface="Helvetica Neue"/>
          <a:ea typeface="Helvetica Neue"/>
          <a:cs typeface="Helvetica Neue"/>
        </a:font>
        <a:srgbClr val="444444"/>
      </a:tcTxStyle>
      <a:tcStyle>
        <a:tcBdr>
          <a:left>
            <a:ln w="12700" cap="flat">
              <a:solidFill>
                <a:srgbClr val="747474"/>
              </a:solidFill>
              <a:prstDash val="solid"/>
              <a:miter lim="400000"/>
            </a:ln>
          </a:left>
          <a:right>
            <a:ln w="12700" cap="flat">
              <a:solidFill>
                <a:srgbClr val="747474"/>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firstCol>
    <a:lastRow>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12700" cap="flat">
              <a:solidFill>
                <a:srgbClr val="000000"/>
              </a:solidFill>
              <a:prstDash val="solid"/>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CBCBCB"/>
          </a:solidFill>
        </a:fill>
      </a:tcStyle>
    </a:lastRow>
    <a:firstRow>
      <a:tcTxStyle b="off" i="off">
        <a:font>
          <a:latin typeface="Helvetica Neue"/>
          <a:ea typeface="Helvetica Neue"/>
          <a:cs typeface="Helvetica Neue"/>
        </a:font>
        <a:srgbClr val="444444"/>
      </a:tcTxStyle>
      <a:tcStyle>
        <a:tcBdr>
          <a:left>
            <a:ln w="12700" cap="flat">
              <a:noFill/>
              <a:miter lim="400000"/>
            </a:ln>
          </a:left>
          <a:right>
            <a:ln w="12700" cap="flat">
              <a:noFill/>
              <a:miter lim="400000"/>
            </a:ln>
          </a:right>
          <a:top>
            <a:ln w="12700" cap="flat">
              <a:solidFill>
                <a:srgbClr val="747474"/>
              </a:solidFill>
              <a:prstDash val="solid"/>
              <a:miter lim="400000"/>
            </a:ln>
          </a:top>
          <a:bottom>
            <a:ln w="12700" cap="flat">
              <a:solidFill>
                <a:srgbClr val="747474"/>
              </a:solidFill>
              <a:prstDash val="solid"/>
              <a:miter lim="400000"/>
            </a:ln>
          </a:bottom>
          <a:insideH>
            <a:ln w="12700" cap="flat">
              <a:noFill/>
              <a:miter lim="400000"/>
            </a:ln>
          </a:insideH>
          <a:insideV>
            <a:ln w="12700" cap="flat">
              <a:noFill/>
              <a:miter lim="400000"/>
            </a:ln>
          </a:insideV>
        </a:tcBdr>
        <a:fill>
          <a:solidFill>
            <a:srgbClr val="CBCBCB"/>
          </a:solidFill>
        </a:fill>
      </a:tcStyle>
    </a:firstRow>
  </a:tblStyle>
  <a:tblStyle styleId="{2708684C-4D16-4618-839F-0558EEFCDFE6}" styleName="">
    <a:tblBg/>
    <a:wholeTbl>
      <a:tcTxStyle b="off" i="off">
        <a:font>
          <a:latin typeface="Helvetica Neue"/>
          <a:ea typeface="Helvetica Neue"/>
          <a:cs typeface="Helvetica Neue"/>
        </a:font>
        <a:srgbClr val="777777"/>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525252"/>
              </a:solidFill>
              <a:custDash>
                <a:ds d="200000" sp="200000"/>
              </a:custDash>
              <a:miter lim="400000"/>
            </a:ln>
          </a:top>
          <a:bottom>
            <a:ln w="12700" cap="flat">
              <a:solidFill>
                <a:srgbClr val="525252"/>
              </a:solidFill>
              <a:custDash>
                <a:ds d="200000" sp="200000"/>
              </a:custDash>
              <a:miter lim="400000"/>
            </a:ln>
          </a:bottom>
          <a:insideH>
            <a:ln w="12700" cap="flat">
              <a:solidFill>
                <a:srgbClr val="525252"/>
              </a:solidFill>
              <a:custDash>
                <a:ds d="200000" sp="200000"/>
              </a:custDash>
              <a:miter lim="400000"/>
            </a:ln>
          </a:insideH>
          <a:insideV>
            <a:ln w="12700" cap="flat">
              <a:solidFill>
                <a:srgbClr val="C9C9C9"/>
              </a:solidFill>
              <a:prstDash val="solid"/>
              <a:miter lim="400000"/>
            </a:ln>
          </a:insideV>
        </a:tcBdr>
        <a:fill>
          <a:noFill/>
        </a:fill>
      </a:tcStyle>
    </a:wholeTbl>
    <a:band2H>
      <a:tcTxStyle b="def" i="def"/>
      <a:tcStyle>
        <a:tcBdr/>
        <a:fill>
          <a:solidFill>
            <a:srgbClr val="D2D2D2">
              <a:alpha val="30000"/>
            </a:srgbClr>
          </a:solidFill>
        </a:fill>
      </a:tcStyle>
    </a:band2H>
    <a:firstCol>
      <a:tcTxStyle b="off" i="off">
        <a:font>
          <a:latin typeface="Helvetica Neue Medium"/>
          <a:ea typeface="Helvetica Neue Medium"/>
          <a:cs typeface="Helvetica Neue Medium"/>
        </a:font>
        <a:srgbClr val="555555"/>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C9C9C9"/>
              </a:solidFill>
              <a:prstDash val="solid"/>
              <a:miter lim="400000"/>
            </a:ln>
          </a:top>
          <a:bottom>
            <a:ln w="12700" cap="flat">
              <a:solidFill>
                <a:srgbClr val="C9C9C9"/>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firstCol>
    <a:lastRow>
      <a:tcTxStyle b="off" i="off">
        <a:font>
          <a:latin typeface="Helvetica Neue Medium"/>
          <a:ea typeface="Helvetica Neue Medium"/>
          <a:cs typeface="Helvetica Neue Medium"/>
        </a:font>
        <a:srgbClr val="555555"/>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lastRow>
    <a:firstRow>
      <a:tcTxStyle b="off" i="off">
        <a:font>
          <a:latin typeface="Helvetica Neue Medium"/>
          <a:ea typeface="Helvetica Neue Medium"/>
          <a:cs typeface="Helvetica Neue Medium"/>
        </a:font>
        <a:srgbClr val="555555"/>
      </a:tcTxStyle>
      <a:tcStyle>
        <a:tcBdr>
          <a:left>
            <a:ln w="12700" cap="flat">
              <a:solidFill>
                <a:srgbClr val="C9C9C9"/>
              </a:solidFill>
              <a:prstDash val="solid"/>
              <a:miter lim="400000"/>
            </a:ln>
          </a:left>
          <a:right>
            <a:ln w="12700" cap="flat">
              <a:solidFill>
                <a:srgbClr val="C9C9C9"/>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C9C9C9"/>
              </a:solidFill>
              <a:prstDash val="solid"/>
              <a:miter lim="400000"/>
            </a:ln>
          </a:insideH>
          <a:insideV>
            <a:ln w="12700" cap="flat">
              <a:solidFill>
                <a:srgbClr val="C9C9C9"/>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37"/>
          <p:cNvSpPr/>
          <p:nvPr>
            <p:ph type="sldImg"/>
          </p:nvPr>
        </p:nvSpPr>
        <p:spPr>
          <a:xfrm>
            <a:off x="1143000" y="685800"/>
            <a:ext cx="4572000" cy="3429000"/>
          </a:xfrm>
          <a:prstGeom prst="rect">
            <a:avLst/>
          </a:prstGeom>
        </p:spPr>
        <p:txBody>
          <a:bodyPr/>
          <a:lstStyle/>
          <a:p>
            <a:pPr lvl="0"/>
          </a:p>
        </p:txBody>
      </p:sp>
      <p:sp>
        <p:nvSpPr>
          <p:cNvPr id="38" name="Shape 38"/>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Avenir Roman"/>
        <a:ea typeface="Avenir Roman"/>
        <a:cs typeface="Avenir Roman"/>
        <a:sym typeface="Avenir Roman"/>
      </a:defRPr>
    </a:lvl1pPr>
    <a:lvl2pPr indent="228600" defTabSz="457200">
      <a:lnSpc>
        <a:spcPct val="125000"/>
      </a:lnSpc>
      <a:defRPr sz="2400">
        <a:latin typeface="Avenir Roman"/>
        <a:ea typeface="Avenir Roman"/>
        <a:cs typeface="Avenir Roman"/>
        <a:sym typeface="Avenir Roman"/>
      </a:defRPr>
    </a:lvl2pPr>
    <a:lvl3pPr indent="457200" defTabSz="457200">
      <a:lnSpc>
        <a:spcPct val="125000"/>
      </a:lnSpc>
      <a:defRPr sz="2400">
        <a:latin typeface="Avenir Roman"/>
        <a:ea typeface="Avenir Roman"/>
        <a:cs typeface="Avenir Roman"/>
        <a:sym typeface="Avenir Roman"/>
      </a:defRPr>
    </a:lvl3pPr>
    <a:lvl4pPr indent="685800" defTabSz="457200">
      <a:lnSpc>
        <a:spcPct val="125000"/>
      </a:lnSpc>
      <a:defRPr sz="2400">
        <a:latin typeface="Avenir Roman"/>
        <a:ea typeface="Avenir Roman"/>
        <a:cs typeface="Avenir Roman"/>
        <a:sym typeface="Avenir Roman"/>
      </a:defRPr>
    </a:lvl4pPr>
    <a:lvl5pPr indent="914400" defTabSz="457200">
      <a:lnSpc>
        <a:spcPct val="125000"/>
      </a:lnSpc>
      <a:defRPr sz="2400">
        <a:latin typeface="Avenir Roman"/>
        <a:ea typeface="Avenir Roman"/>
        <a:cs typeface="Avenir Roman"/>
        <a:sym typeface="Avenir Roman"/>
      </a:defRPr>
    </a:lvl5pPr>
    <a:lvl6pPr indent="1143000" defTabSz="457200">
      <a:lnSpc>
        <a:spcPct val="125000"/>
      </a:lnSpc>
      <a:defRPr sz="2400">
        <a:latin typeface="Avenir Roman"/>
        <a:ea typeface="Avenir Roman"/>
        <a:cs typeface="Avenir Roman"/>
        <a:sym typeface="Avenir Roman"/>
      </a:defRPr>
    </a:lvl6pPr>
    <a:lvl7pPr indent="1371600" defTabSz="457200">
      <a:lnSpc>
        <a:spcPct val="125000"/>
      </a:lnSpc>
      <a:defRPr sz="2400">
        <a:latin typeface="Avenir Roman"/>
        <a:ea typeface="Avenir Roman"/>
        <a:cs typeface="Avenir Roman"/>
        <a:sym typeface="Avenir Roman"/>
      </a:defRPr>
    </a:lvl7pPr>
    <a:lvl8pPr indent="1600200" defTabSz="457200">
      <a:lnSpc>
        <a:spcPct val="125000"/>
      </a:lnSpc>
      <a:defRPr sz="2400">
        <a:latin typeface="Avenir Roman"/>
        <a:ea typeface="Avenir Roman"/>
        <a:cs typeface="Avenir Roman"/>
        <a:sym typeface="Avenir Roman"/>
      </a:defRPr>
    </a:lvl8pPr>
    <a:lvl9pPr indent="1828800" defTabSz="457200">
      <a:lnSpc>
        <a:spcPct val="125000"/>
      </a:lnSpc>
      <a:defRPr sz="2400">
        <a:latin typeface="Avenir Roman"/>
        <a:ea typeface="Avenir Roman"/>
        <a:cs typeface="Avenir Roman"/>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sldImg"/>
          </p:nvPr>
        </p:nvSpPr>
        <p:spPr>
          <a:prstGeom prst="rect">
            <a:avLst/>
          </a:prstGeom>
        </p:spPr>
        <p:txBody>
          <a:bodyPr/>
          <a:lstStyle/>
          <a:p>
            <a:pPr lvl="0"/>
          </a:p>
        </p:txBody>
      </p:sp>
      <p:sp>
        <p:nvSpPr>
          <p:cNvPr id="62" name="Shape 62"/>
          <p:cNvSpPr/>
          <p:nvPr>
            <p:ph type="body" sz="quarter" idx="1"/>
          </p:nvPr>
        </p:nvSpPr>
        <p:spPr>
          <a:prstGeom prst="rect">
            <a:avLst/>
          </a:prstGeom>
        </p:spPr>
        <p:txBody>
          <a:bodyPr/>
          <a:lstStyle/>
          <a:p>
            <a:pPr lvl="0">
              <a:defRPr sz="1800"/>
            </a:pPr>
            <a:r>
              <a:rPr sz="2400"/>
              <a:t>If possible, your online discussions should take place during the same time periods each week (for example, weekly discussions could begin Monday mornings and end each following Sunday night). To encourage a back-and-forth discussion, students should be given two due dates. They should be required to post their original response to the discussion question by the first due date (e.g., using the prior discussion window example, Wednesday by 11:59pm could be the first deadline) and be required to substantially respond to one or two classmates by the end of the discussion. A “substantial response” would require that the student responds with more than “I disagree” or “Good point,” but you may want to further break down requirements.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ph type="sldImg"/>
          </p:nvPr>
        </p:nvSpPr>
        <p:spPr>
          <a:prstGeom prst="rect">
            <a:avLst/>
          </a:prstGeom>
        </p:spPr>
        <p:txBody>
          <a:bodyPr/>
          <a:lstStyle/>
          <a:p>
            <a:pPr lvl="0"/>
          </a:p>
        </p:txBody>
      </p:sp>
      <p:sp>
        <p:nvSpPr>
          <p:cNvPr id="67" name="Shape 67"/>
          <p:cNvSpPr/>
          <p:nvPr>
            <p:ph type="body" sz="quarter" idx="1"/>
          </p:nvPr>
        </p:nvSpPr>
        <p:spPr>
          <a:prstGeom prst="rect">
            <a:avLst/>
          </a:prstGeom>
        </p:spPr>
        <p:txBody>
          <a:bodyPr/>
          <a:lstStyle/>
          <a:p>
            <a:pPr lvl="0">
              <a:defRPr sz="1800"/>
            </a:pPr>
            <a:r>
              <a:rPr sz="2400"/>
              <a:t>Students should be given clear expectations regarding how their participation in online discussions will be graded. A rubric should be provided on the syllabus for students to reference, and should be used to grade student discussions. It is important to grade these discussions quickly after they have finished, as the positive or negative feedback students receive motivate them to continue completing their work on time and clarify expectations.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8" name="Shape 78"/>
          <p:cNvSpPr/>
          <p:nvPr>
            <p:ph type="sldImg"/>
          </p:nvPr>
        </p:nvSpPr>
        <p:spPr>
          <a:prstGeom prst="rect">
            <a:avLst/>
          </a:prstGeom>
        </p:spPr>
        <p:txBody>
          <a:bodyPr/>
          <a:lstStyle/>
          <a:p>
            <a:pPr lvl="0"/>
          </a:p>
        </p:txBody>
      </p:sp>
      <p:sp>
        <p:nvSpPr>
          <p:cNvPr id="79" name="Shape 79"/>
          <p:cNvSpPr/>
          <p:nvPr>
            <p:ph type="body" sz="quarter" idx="1"/>
          </p:nvPr>
        </p:nvSpPr>
        <p:spPr>
          <a:prstGeom prst="rect">
            <a:avLst/>
          </a:prstGeom>
        </p:spPr>
        <p:txBody>
          <a:bodyPr/>
          <a:lstStyle/>
          <a:p>
            <a:pPr lvl="0">
              <a:defRPr sz="1800"/>
            </a:pPr>
            <a:r>
              <a:rPr sz="2400"/>
              <a:t>Not all questions are equal! Many questions cannot truly be “discussed.” For example, if you asked the discussion question, “Who was president of the United States during World War II?” or even something a bit more complicated, such as “Explain the process of mitosis,” most of your student answers would look the same, or very similar, to one another. Students would not be bringing up different points, and thus would have little to nothing to converse with their classmates about.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7" name="Shape 87"/>
          <p:cNvSpPr/>
          <p:nvPr>
            <p:ph type="sldImg"/>
          </p:nvPr>
        </p:nvSpPr>
        <p:spPr>
          <a:prstGeom prst="rect">
            <a:avLst/>
          </a:prstGeom>
        </p:spPr>
        <p:txBody>
          <a:bodyPr/>
          <a:lstStyle/>
          <a:p>
            <a:pPr lvl="0"/>
          </a:p>
        </p:txBody>
      </p:sp>
      <p:sp>
        <p:nvSpPr>
          <p:cNvPr id="88" name="Shape 88"/>
          <p:cNvSpPr/>
          <p:nvPr>
            <p:ph type="body" sz="quarter" idx="1"/>
          </p:nvPr>
        </p:nvSpPr>
        <p:spPr>
          <a:prstGeom prst="rect">
            <a:avLst/>
          </a:prstGeom>
        </p:spPr>
        <p:txBody>
          <a:bodyPr/>
          <a:lstStyle/>
          <a:p>
            <a:pPr lvl="0">
              <a:defRPr sz="1800"/>
            </a:pPr>
            <a:r>
              <a:rPr sz="2400"/>
              <a:t>However, if you were to ask a question such as, “Do you believe the decision to drop the atomic bomb on Hiroshima was the correct one? Explain.” or “Based on what you have learned so far, how do you think climate change will impact future generations?”, students are forced to support a point in a way that other students may view differently. These questions, which force students to analyze a situation and draw (perhaps differing) conclusions, can foster a back-and-forth discussion between classmates as they review each other’s perspectives.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4" name="Shape 94"/>
          <p:cNvSpPr/>
          <p:nvPr>
            <p:ph type="sldImg"/>
          </p:nvPr>
        </p:nvSpPr>
        <p:spPr>
          <a:prstGeom prst="rect">
            <a:avLst/>
          </a:prstGeom>
        </p:spPr>
        <p:txBody>
          <a:bodyPr/>
          <a:lstStyle/>
          <a:p>
            <a:pPr lvl="0"/>
          </a:p>
        </p:txBody>
      </p:sp>
      <p:sp>
        <p:nvSpPr>
          <p:cNvPr id="95" name="Shape 95"/>
          <p:cNvSpPr/>
          <p:nvPr>
            <p:ph type="body" sz="quarter" idx="1"/>
          </p:nvPr>
        </p:nvSpPr>
        <p:spPr>
          <a:prstGeom prst="rect">
            <a:avLst/>
          </a:prstGeom>
        </p:spPr>
        <p:txBody>
          <a:bodyPr/>
          <a:lstStyle/>
          <a:p>
            <a:pPr lvl="0">
              <a:defRPr sz="1800"/>
            </a:pPr>
            <a:r>
              <a:rPr sz="2400"/>
              <a:t>Bloom’s Taxonomy, developed in 1956 by Benjamin Bloom, helps us define and distinguish between different levels of thinking and understanding. Using Bloom’s Taxonomy can help you develop higher-order thinking questions that can lead to conversation in your online course. Well-written discussion questions ask students to utilize higher-order thinking skills, which are demonstrated in the uppermost tiers of Bloom’s Taxonomy: analysis, synthesis, and evaluation.</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Title &amp; Subtitle">
    <p:spTree>
      <p:nvGrpSpPr>
        <p:cNvPr id="1" name=""/>
        <p:cNvGrpSpPr/>
        <p:nvPr/>
      </p:nvGrpSpPr>
      <p:grpSpPr>
        <a:xfrm>
          <a:off x="0" y="0"/>
          <a:ext cx="0" cy="0"/>
          <a:chOff x="0" y="0"/>
          <a:chExt cx="0" cy="0"/>
        </a:xfrm>
      </p:grpSpPr>
      <p:sp>
        <p:nvSpPr>
          <p:cNvPr id="6" name="Shape 6"/>
          <p:cNvSpPr/>
          <p:nvPr/>
        </p:nvSpPr>
        <p:spPr>
          <a:xfrm>
            <a:off x="571500" y="4749800"/>
            <a:ext cx="11868094" cy="129"/>
          </a:xfrm>
          <a:prstGeom prst="rect">
            <a:avLst/>
          </a:prstGeom>
          <a:ln w="12700">
            <a:solidFill>
              <a:srgbClr val="9A9A9A"/>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7" name="Shape 7"/>
          <p:cNvSpPr/>
          <p:nvPr>
            <p:ph type="title"/>
          </p:nvPr>
        </p:nvSpPr>
        <p:spPr>
          <a:xfrm>
            <a:off x="571500" y="1320800"/>
            <a:ext cx="11861800" cy="3175000"/>
          </a:xfrm>
          <a:prstGeom prst="rect">
            <a:avLst/>
          </a:prstGeom>
        </p:spPr>
        <p:txBody>
          <a:bodyPr/>
          <a:lstStyle/>
          <a:p>
            <a:pPr lvl="0">
              <a:defRPr sz="1800"/>
            </a:pPr>
            <a:r>
              <a:rPr sz="4200"/>
              <a:t>Title Text</a:t>
            </a:r>
          </a:p>
        </p:txBody>
      </p:sp>
      <p:sp>
        <p:nvSpPr>
          <p:cNvPr id="8" name="Shape 8"/>
          <p:cNvSpPr/>
          <p:nvPr>
            <p:ph type="body" idx="1"/>
          </p:nvPr>
        </p:nvSpPr>
        <p:spPr>
          <a:xfrm>
            <a:off x="571500" y="5016500"/>
            <a:ext cx="11861800" cy="1016000"/>
          </a:xfrm>
          <a:prstGeom prst="rect">
            <a:avLst/>
          </a:prstGeom>
        </p:spPr>
        <p:txBody>
          <a:bodyPr/>
          <a:lstStyle>
            <a:lvl1pPr marL="0" indent="0">
              <a:spcBef>
                <a:spcPts val="0"/>
              </a:spcBef>
              <a:buSzTx/>
              <a:buFontTx/>
              <a:buNone/>
              <a:defRPr sz="2600">
                <a:latin typeface="Helvetica Neue"/>
                <a:ea typeface="Helvetica Neue"/>
                <a:cs typeface="Helvetica Neue"/>
                <a:sym typeface="Helvetica Neue"/>
              </a:defRPr>
            </a:lvl1pPr>
            <a:lvl2pPr marL="0" indent="228600">
              <a:spcBef>
                <a:spcPts val="0"/>
              </a:spcBef>
              <a:buSzTx/>
              <a:buFontTx/>
              <a:buNone/>
              <a:defRPr sz="2600">
                <a:latin typeface="Helvetica Neue"/>
                <a:ea typeface="Helvetica Neue"/>
                <a:cs typeface="Helvetica Neue"/>
                <a:sym typeface="Helvetica Neue"/>
              </a:defRPr>
            </a:lvl2pPr>
            <a:lvl3pPr marL="0" indent="457200">
              <a:spcBef>
                <a:spcPts val="0"/>
              </a:spcBef>
              <a:buSzTx/>
              <a:buFontTx/>
              <a:buNone/>
              <a:defRPr sz="2600">
                <a:latin typeface="Helvetica Neue"/>
                <a:ea typeface="Helvetica Neue"/>
                <a:cs typeface="Helvetica Neue"/>
                <a:sym typeface="Helvetica Neue"/>
              </a:defRPr>
            </a:lvl3pPr>
            <a:lvl4pPr marL="0" indent="685800">
              <a:spcBef>
                <a:spcPts val="0"/>
              </a:spcBef>
              <a:buSzTx/>
              <a:buFontTx/>
              <a:buNone/>
              <a:defRPr sz="2600">
                <a:latin typeface="Helvetica Neue"/>
                <a:ea typeface="Helvetica Neue"/>
                <a:cs typeface="Helvetica Neue"/>
                <a:sym typeface="Helvetica Neue"/>
              </a:defRPr>
            </a:lvl4pPr>
            <a:lvl5pPr marL="0" indent="914400">
              <a:spcBef>
                <a:spcPts val="0"/>
              </a:spcBef>
              <a:buSzTx/>
              <a:buFontTx/>
              <a:buNone/>
              <a:defRPr sz="2600">
                <a:latin typeface="Helvetica Neue"/>
                <a:ea typeface="Helvetica Neue"/>
                <a:cs typeface="Helvetica Neue"/>
                <a:sym typeface="Helvetica Neue"/>
              </a:defRPr>
            </a:lvl5pPr>
          </a:lstStyle>
          <a:p>
            <a:pPr lvl="0">
              <a:defRPr sz="1800">
                <a:solidFill>
                  <a:srgbClr val="000000"/>
                </a:solidFill>
              </a:defRPr>
            </a:pPr>
            <a:r>
              <a:rPr sz="2600">
                <a:solidFill>
                  <a:srgbClr val="747474"/>
                </a:solidFill>
              </a:rPr>
              <a:t>Body Level One</a:t>
            </a:r>
            <a:endParaRPr sz="2600">
              <a:solidFill>
                <a:srgbClr val="747474"/>
              </a:solidFill>
            </a:endParaRPr>
          </a:p>
          <a:p>
            <a:pPr lvl="1">
              <a:defRPr sz="1800">
                <a:solidFill>
                  <a:srgbClr val="000000"/>
                </a:solidFill>
              </a:defRPr>
            </a:pPr>
            <a:r>
              <a:rPr sz="2600">
                <a:solidFill>
                  <a:srgbClr val="747474"/>
                </a:solidFill>
              </a:rPr>
              <a:t>Body Level Two</a:t>
            </a:r>
            <a:endParaRPr sz="2600">
              <a:solidFill>
                <a:srgbClr val="747474"/>
              </a:solidFill>
            </a:endParaRPr>
          </a:p>
          <a:p>
            <a:pPr lvl="2">
              <a:defRPr sz="1800">
                <a:solidFill>
                  <a:srgbClr val="000000"/>
                </a:solidFill>
              </a:defRPr>
            </a:pPr>
            <a:r>
              <a:rPr sz="2600">
                <a:solidFill>
                  <a:srgbClr val="747474"/>
                </a:solidFill>
              </a:rPr>
              <a:t>Body Level Three</a:t>
            </a:r>
            <a:endParaRPr sz="2600">
              <a:solidFill>
                <a:srgbClr val="747474"/>
              </a:solidFill>
            </a:endParaRPr>
          </a:p>
          <a:p>
            <a:pPr lvl="3">
              <a:defRPr sz="1800">
                <a:solidFill>
                  <a:srgbClr val="000000"/>
                </a:solidFill>
              </a:defRPr>
            </a:pPr>
            <a:r>
              <a:rPr sz="2600">
                <a:solidFill>
                  <a:srgbClr val="747474"/>
                </a:solidFill>
              </a:rPr>
              <a:t>Body Level Four</a:t>
            </a:r>
            <a:endParaRPr sz="2600">
              <a:solidFill>
                <a:srgbClr val="747474"/>
              </a:solidFill>
            </a:endParaRPr>
          </a:p>
          <a:p>
            <a:pPr lvl="4">
              <a:defRPr sz="1800">
                <a:solidFill>
                  <a:srgbClr val="000000"/>
                </a:solidFill>
              </a:defRPr>
            </a:pPr>
            <a:r>
              <a:rPr sz="2600">
                <a:solidFill>
                  <a:srgbClr val="747474"/>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0"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0"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Photo - Horizontal">
    <p:spTree>
      <p:nvGrpSpPr>
        <p:cNvPr id="1" name=""/>
        <p:cNvGrpSpPr/>
        <p:nvPr/>
      </p:nvGrpSpPr>
      <p:grpSpPr>
        <a:xfrm>
          <a:off x="0" y="0"/>
          <a:ext cx="0" cy="0"/>
          <a:chOff x="0" y="0"/>
          <a:chExt cx="0" cy="0"/>
        </a:xfrm>
      </p:grpSpPr>
      <p:sp>
        <p:nvSpPr>
          <p:cNvPr id="10" name="Shape 10"/>
          <p:cNvSpPr/>
          <p:nvPr/>
        </p:nvSpPr>
        <p:spPr>
          <a:xfrm rot="5400000">
            <a:off x="6832536" y="8686863"/>
            <a:ext cx="1422529"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ln w="12700">
            <a:solidFill>
              <a:srgbClr val="9A9A9A"/>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11" name="Shape 11"/>
          <p:cNvSpPr/>
          <p:nvPr>
            <p:ph type="title"/>
          </p:nvPr>
        </p:nvSpPr>
        <p:spPr>
          <a:xfrm>
            <a:off x="1409700" y="7785100"/>
            <a:ext cx="5791200" cy="1701800"/>
          </a:xfrm>
          <a:prstGeom prst="rect">
            <a:avLst/>
          </a:prstGeom>
        </p:spPr>
        <p:txBody>
          <a:bodyPr anchor="ctr"/>
          <a:lstStyle>
            <a:lvl1pPr algn="r"/>
          </a:lstStyle>
          <a:p>
            <a:pPr lvl="0">
              <a:defRPr sz="1800"/>
            </a:pPr>
            <a:r>
              <a:rPr sz="4200"/>
              <a:t>Title Text</a:t>
            </a:r>
          </a:p>
        </p:txBody>
      </p:sp>
      <p:sp>
        <p:nvSpPr>
          <p:cNvPr id="12" name="Shape 12"/>
          <p:cNvSpPr/>
          <p:nvPr>
            <p:ph type="body" idx="1"/>
          </p:nvPr>
        </p:nvSpPr>
        <p:spPr>
          <a:xfrm>
            <a:off x="7848600" y="8470900"/>
            <a:ext cx="4953000" cy="508000"/>
          </a:xfrm>
          <a:prstGeom prst="rect">
            <a:avLst/>
          </a:prstGeom>
        </p:spPr>
        <p:txBody>
          <a:bodyPr/>
          <a:lstStyle>
            <a:lvl1pPr marL="0" indent="0">
              <a:spcBef>
                <a:spcPts val="0"/>
              </a:spcBef>
              <a:buSzTx/>
              <a:buFontTx/>
              <a:buNone/>
              <a:defRPr sz="2600">
                <a:latin typeface="Helvetica Neue"/>
                <a:ea typeface="Helvetica Neue"/>
                <a:cs typeface="Helvetica Neue"/>
                <a:sym typeface="Helvetica Neue"/>
              </a:defRPr>
            </a:lvl1pPr>
            <a:lvl2pPr marL="0" indent="228600">
              <a:spcBef>
                <a:spcPts val="0"/>
              </a:spcBef>
              <a:buSzTx/>
              <a:buFontTx/>
              <a:buNone/>
              <a:defRPr sz="2600">
                <a:latin typeface="Helvetica Neue"/>
                <a:ea typeface="Helvetica Neue"/>
                <a:cs typeface="Helvetica Neue"/>
                <a:sym typeface="Helvetica Neue"/>
              </a:defRPr>
            </a:lvl2pPr>
            <a:lvl3pPr marL="0" indent="457200">
              <a:spcBef>
                <a:spcPts val="0"/>
              </a:spcBef>
              <a:buSzTx/>
              <a:buFontTx/>
              <a:buNone/>
              <a:defRPr sz="2600">
                <a:latin typeface="Helvetica Neue"/>
                <a:ea typeface="Helvetica Neue"/>
                <a:cs typeface="Helvetica Neue"/>
                <a:sym typeface="Helvetica Neue"/>
              </a:defRPr>
            </a:lvl3pPr>
            <a:lvl4pPr marL="0" indent="685800">
              <a:spcBef>
                <a:spcPts val="0"/>
              </a:spcBef>
              <a:buSzTx/>
              <a:buFontTx/>
              <a:buNone/>
              <a:defRPr sz="2600">
                <a:latin typeface="Helvetica Neue"/>
                <a:ea typeface="Helvetica Neue"/>
                <a:cs typeface="Helvetica Neue"/>
                <a:sym typeface="Helvetica Neue"/>
              </a:defRPr>
            </a:lvl4pPr>
            <a:lvl5pPr marL="0" indent="914400">
              <a:spcBef>
                <a:spcPts val="0"/>
              </a:spcBef>
              <a:buSzTx/>
              <a:buFontTx/>
              <a:buNone/>
              <a:defRPr sz="2600">
                <a:latin typeface="Helvetica Neue"/>
                <a:ea typeface="Helvetica Neue"/>
                <a:cs typeface="Helvetica Neue"/>
                <a:sym typeface="Helvetica Neue"/>
              </a:defRPr>
            </a:lvl5pPr>
          </a:lstStyle>
          <a:p>
            <a:pPr lvl="0">
              <a:defRPr sz="1800">
                <a:solidFill>
                  <a:srgbClr val="000000"/>
                </a:solidFill>
              </a:defRPr>
            </a:pPr>
            <a:r>
              <a:rPr sz="2600">
                <a:solidFill>
                  <a:srgbClr val="747474"/>
                </a:solidFill>
              </a:rPr>
              <a:t>Body Level One</a:t>
            </a:r>
            <a:endParaRPr sz="2600">
              <a:solidFill>
                <a:srgbClr val="747474"/>
              </a:solidFill>
            </a:endParaRPr>
          </a:p>
          <a:p>
            <a:pPr lvl="1">
              <a:defRPr sz="1800">
                <a:solidFill>
                  <a:srgbClr val="000000"/>
                </a:solidFill>
              </a:defRPr>
            </a:pPr>
            <a:r>
              <a:rPr sz="2600">
                <a:solidFill>
                  <a:srgbClr val="747474"/>
                </a:solidFill>
              </a:rPr>
              <a:t>Body Level Two</a:t>
            </a:r>
            <a:endParaRPr sz="2600">
              <a:solidFill>
                <a:srgbClr val="747474"/>
              </a:solidFill>
            </a:endParaRPr>
          </a:p>
          <a:p>
            <a:pPr lvl="2">
              <a:defRPr sz="1800">
                <a:solidFill>
                  <a:srgbClr val="000000"/>
                </a:solidFill>
              </a:defRPr>
            </a:pPr>
            <a:r>
              <a:rPr sz="2600">
                <a:solidFill>
                  <a:srgbClr val="747474"/>
                </a:solidFill>
              </a:rPr>
              <a:t>Body Level Three</a:t>
            </a:r>
            <a:endParaRPr sz="2600">
              <a:solidFill>
                <a:srgbClr val="747474"/>
              </a:solidFill>
            </a:endParaRPr>
          </a:p>
          <a:p>
            <a:pPr lvl="3">
              <a:defRPr sz="1800">
                <a:solidFill>
                  <a:srgbClr val="000000"/>
                </a:solidFill>
              </a:defRPr>
            </a:pPr>
            <a:r>
              <a:rPr sz="2600">
                <a:solidFill>
                  <a:srgbClr val="747474"/>
                </a:solidFill>
              </a:rPr>
              <a:t>Body Level Four</a:t>
            </a:r>
            <a:endParaRPr sz="2600">
              <a:solidFill>
                <a:srgbClr val="747474"/>
              </a:solidFill>
            </a:endParaRPr>
          </a:p>
          <a:p>
            <a:pPr lvl="4">
              <a:defRPr sz="1800">
                <a:solidFill>
                  <a:srgbClr val="000000"/>
                </a:solidFill>
              </a:defRPr>
            </a:pPr>
            <a:r>
              <a:rPr sz="2600">
                <a:solidFill>
                  <a:srgbClr val="747474"/>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Title - Center">
    <p:spTree>
      <p:nvGrpSpPr>
        <p:cNvPr id="1" name=""/>
        <p:cNvGrpSpPr/>
        <p:nvPr/>
      </p:nvGrpSpPr>
      <p:grpSpPr>
        <a:xfrm>
          <a:off x="0" y="0"/>
          <a:ext cx="0" cy="0"/>
          <a:chOff x="0" y="0"/>
          <a:chExt cx="0" cy="0"/>
        </a:xfrm>
      </p:grpSpPr>
      <p:sp>
        <p:nvSpPr>
          <p:cNvPr id="14" name="Shape 14"/>
          <p:cNvSpPr/>
          <p:nvPr>
            <p:ph type="title"/>
          </p:nvPr>
        </p:nvSpPr>
        <p:spPr>
          <a:xfrm>
            <a:off x="571500" y="3289300"/>
            <a:ext cx="11861800" cy="3175000"/>
          </a:xfrm>
          <a:prstGeom prst="rect">
            <a:avLst/>
          </a:prstGeom>
        </p:spPr>
        <p:txBody>
          <a:bodyPr anchor="ctr"/>
          <a:lstStyle/>
          <a:p>
            <a:pPr lvl="0">
              <a:defRPr sz="1800"/>
            </a:pPr>
            <a:r>
              <a:rPr sz="4200"/>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Photo - Vertical">
    <p:spTree>
      <p:nvGrpSpPr>
        <p:cNvPr id="1" name=""/>
        <p:cNvGrpSpPr/>
        <p:nvPr/>
      </p:nvGrpSpPr>
      <p:grpSpPr>
        <a:xfrm>
          <a:off x="0" y="0"/>
          <a:ext cx="0" cy="0"/>
          <a:chOff x="0" y="0"/>
          <a:chExt cx="0" cy="0"/>
        </a:xfrm>
      </p:grpSpPr>
      <p:sp>
        <p:nvSpPr>
          <p:cNvPr id="16" name="Shape 16"/>
          <p:cNvSpPr/>
          <p:nvPr/>
        </p:nvSpPr>
        <p:spPr>
          <a:xfrm>
            <a:off x="571500" y="4864100"/>
            <a:ext cx="5334476" cy="5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0" y="21600"/>
                </a:lnTo>
                <a:close/>
              </a:path>
            </a:pathLst>
          </a:custGeom>
          <a:ln w="12700">
            <a:solidFill>
              <a:srgbClr val="9A9A9A"/>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17" name="Shape 17"/>
          <p:cNvSpPr/>
          <p:nvPr>
            <p:ph type="title"/>
          </p:nvPr>
        </p:nvSpPr>
        <p:spPr>
          <a:xfrm>
            <a:off x="571500" y="1435100"/>
            <a:ext cx="5334000" cy="3175000"/>
          </a:xfrm>
          <a:prstGeom prst="rect">
            <a:avLst/>
          </a:prstGeom>
        </p:spPr>
        <p:txBody>
          <a:bodyPr/>
          <a:lstStyle/>
          <a:p>
            <a:pPr lvl="0">
              <a:defRPr sz="1800"/>
            </a:pPr>
            <a:r>
              <a:rPr sz="4200"/>
              <a:t>Title Text</a:t>
            </a:r>
          </a:p>
        </p:txBody>
      </p:sp>
      <p:sp>
        <p:nvSpPr>
          <p:cNvPr id="18" name="Shape 18"/>
          <p:cNvSpPr/>
          <p:nvPr>
            <p:ph type="body" idx="1"/>
          </p:nvPr>
        </p:nvSpPr>
        <p:spPr>
          <a:xfrm>
            <a:off x="571500" y="5130800"/>
            <a:ext cx="5334000" cy="3175000"/>
          </a:xfrm>
          <a:prstGeom prst="rect">
            <a:avLst/>
          </a:prstGeom>
        </p:spPr>
        <p:txBody>
          <a:bodyPr/>
          <a:lstStyle>
            <a:lvl1pPr marL="0" indent="0">
              <a:spcBef>
                <a:spcPts val="0"/>
              </a:spcBef>
              <a:buSzTx/>
              <a:buFontTx/>
              <a:buNone/>
              <a:defRPr sz="2600">
                <a:latin typeface="Helvetica Neue"/>
                <a:ea typeface="Helvetica Neue"/>
                <a:cs typeface="Helvetica Neue"/>
                <a:sym typeface="Helvetica Neue"/>
              </a:defRPr>
            </a:lvl1pPr>
            <a:lvl2pPr marL="0" indent="228600">
              <a:spcBef>
                <a:spcPts val="0"/>
              </a:spcBef>
              <a:buSzTx/>
              <a:buFontTx/>
              <a:buNone/>
              <a:defRPr sz="2600">
                <a:latin typeface="Helvetica Neue"/>
                <a:ea typeface="Helvetica Neue"/>
                <a:cs typeface="Helvetica Neue"/>
                <a:sym typeface="Helvetica Neue"/>
              </a:defRPr>
            </a:lvl2pPr>
            <a:lvl3pPr marL="0" indent="457200">
              <a:spcBef>
                <a:spcPts val="0"/>
              </a:spcBef>
              <a:buSzTx/>
              <a:buFontTx/>
              <a:buNone/>
              <a:defRPr sz="2600">
                <a:latin typeface="Helvetica Neue"/>
                <a:ea typeface="Helvetica Neue"/>
                <a:cs typeface="Helvetica Neue"/>
                <a:sym typeface="Helvetica Neue"/>
              </a:defRPr>
            </a:lvl3pPr>
            <a:lvl4pPr marL="0" indent="685800">
              <a:spcBef>
                <a:spcPts val="0"/>
              </a:spcBef>
              <a:buSzTx/>
              <a:buFontTx/>
              <a:buNone/>
              <a:defRPr sz="2600">
                <a:latin typeface="Helvetica Neue"/>
                <a:ea typeface="Helvetica Neue"/>
                <a:cs typeface="Helvetica Neue"/>
                <a:sym typeface="Helvetica Neue"/>
              </a:defRPr>
            </a:lvl4pPr>
            <a:lvl5pPr marL="0" indent="914400">
              <a:spcBef>
                <a:spcPts val="0"/>
              </a:spcBef>
              <a:buSzTx/>
              <a:buFontTx/>
              <a:buNone/>
              <a:defRPr sz="2600">
                <a:latin typeface="Helvetica Neue"/>
                <a:ea typeface="Helvetica Neue"/>
                <a:cs typeface="Helvetica Neue"/>
                <a:sym typeface="Helvetica Neue"/>
              </a:defRPr>
            </a:lvl5pPr>
          </a:lstStyle>
          <a:p>
            <a:pPr lvl="0">
              <a:defRPr sz="1800">
                <a:solidFill>
                  <a:srgbClr val="000000"/>
                </a:solidFill>
              </a:defRPr>
            </a:pPr>
            <a:r>
              <a:rPr sz="2600">
                <a:solidFill>
                  <a:srgbClr val="747474"/>
                </a:solidFill>
              </a:rPr>
              <a:t>Body Level One</a:t>
            </a:r>
            <a:endParaRPr sz="2600">
              <a:solidFill>
                <a:srgbClr val="747474"/>
              </a:solidFill>
            </a:endParaRPr>
          </a:p>
          <a:p>
            <a:pPr lvl="1">
              <a:defRPr sz="1800">
                <a:solidFill>
                  <a:srgbClr val="000000"/>
                </a:solidFill>
              </a:defRPr>
            </a:pPr>
            <a:r>
              <a:rPr sz="2600">
                <a:solidFill>
                  <a:srgbClr val="747474"/>
                </a:solidFill>
              </a:rPr>
              <a:t>Body Level Two</a:t>
            </a:r>
            <a:endParaRPr sz="2600">
              <a:solidFill>
                <a:srgbClr val="747474"/>
              </a:solidFill>
            </a:endParaRPr>
          </a:p>
          <a:p>
            <a:pPr lvl="2">
              <a:defRPr sz="1800">
                <a:solidFill>
                  <a:srgbClr val="000000"/>
                </a:solidFill>
              </a:defRPr>
            </a:pPr>
            <a:r>
              <a:rPr sz="2600">
                <a:solidFill>
                  <a:srgbClr val="747474"/>
                </a:solidFill>
              </a:rPr>
              <a:t>Body Level Three</a:t>
            </a:r>
            <a:endParaRPr sz="2600">
              <a:solidFill>
                <a:srgbClr val="747474"/>
              </a:solidFill>
            </a:endParaRPr>
          </a:p>
          <a:p>
            <a:pPr lvl="3">
              <a:defRPr sz="1800">
                <a:solidFill>
                  <a:srgbClr val="000000"/>
                </a:solidFill>
              </a:defRPr>
            </a:pPr>
            <a:r>
              <a:rPr sz="2600">
                <a:solidFill>
                  <a:srgbClr val="747474"/>
                </a:solidFill>
              </a:rPr>
              <a:t>Body Level Four</a:t>
            </a:r>
            <a:endParaRPr sz="2600">
              <a:solidFill>
                <a:srgbClr val="747474"/>
              </a:solidFill>
            </a:endParaRPr>
          </a:p>
          <a:p>
            <a:pPr lvl="4">
              <a:defRPr sz="1800">
                <a:solidFill>
                  <a:srgbClr val="000000"/>
                </a:solidFill>
              </a:defRPr>
            </a:pPr>
            <a:r>
              <a:rPr sz="2600">
                <a:solidFill>
                  <a:srgbClr val="747474"/>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20" name="Shape 20"/>
          <p:cNvSpPr/>
          <p:nvPr>
            <p:ph type="title"/>
          </p:nvPr>
        </p:nvSpPr>
        <p:spPr>
          <a:prstGeom prst="rect">
            <a:avLst/>
          </a:prstGeom>
        </p:spPr>
        <p:txBody>
          <a:bodyPr/>
          <a:lstStyle/>
          <a:p>
            <a:pPr lvl="0">
              <a:defRPr sz="1800"/>
            </a:pPr>
            <a:r>
              <a:rPr sz="4200"/>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22" name="Shape 22"/>
          <p:cNvSpPr/>
          <p:nvPr>
            <p:ph type="title"/>
          </p:nvPr>
        </p:nvSpPr>
        <p:spPr>
          <a:prstGeom prst="rect">
            <a:avLst/>
          </a:prstGeom>
        </p:spPr>
        <p:txBody>
          <a:bodyPr/>
          <a:lstStyle/>
          <a:p>
            <a:pPr lvl="0">
              <a:defRPr sz="1800"/>
            </a:pPr>
            <a:r>
              <a:rPr sz="4200"/>
              <a:t>Title Text</a:t>
            </a:r>
          </a:p>
        </p:txBody>
      </p:sp>
      <p:sp>
        <p:nvSpPr>
          <p:cNvPr id="23" name="Shape 23"/>
          <p:cNvSpPr/>
          <p:nvPr>
            <p:ph type="body" idx="1"/>
          </p:nvPr>
        </p:nvSpPr>
        <p:spPr>
          <a:prstGeom prst="rect">
            <a:avLst/>
          </a:prstGeom>
        </p:spPr>
        <p:txBody>
          <a:bodyPr/>
          <a:lstStyle/>
          <a:p>
            <a:pPr lvl="0">
              <a:defRPr sz="1800">
                <a:solidFill>
                  <a:srgbClr val="000000"/>
                </a:solidFill>
              </a:defRPr>
            </a:pPr>
            <a:r>
              <a:rPr sz="3600">
                <a:solidFill>
                  <a:srgbClr val="747474"/>
                </a:solidFill>
              </a:rPr>
              <a:t>Body Level One</a:t>
            </a:r>
            <a:endParaRPr sz="3600">
              <a:solidFill>
                <a:srgbClr val="747474"/>
              </a:solidFill>
            </a:endParaRPr>
          </a:p>
          <a:p>
            <a:pPr lvl="1">
              <a:defRPr sz="1800">
                <a:solidFill>
                  <a:srgbClr val="000000"/>
                </a:solidFill>
              </a:defRPr>
            </a:pPr>
            <a:r>
              <a:rPr sz="3600">
                <a:solidFill>
                  <a:srgbClr val="747474"/>
                </a:solidFill>
              </a:rPr>
              <a:t>Body Level Two</a:t>
            </a:r>
            <a:endParaRPr sz="3600">
              <a:solidFill>
                <a:srgbClr val="747474"/>
              </a:solidFill>
            </a:endParaRPr>
          </a:p>
          <a:p>
            <a:pPr lvl="2">
              <a:defRPr sz="1800">
                <a:solidFill>
                  <a:srgbClr val="000000"/>
                </a:solidFill>
              </a:defRPr>
            </a:pPr>
            <a:r>
              <a:rPr sz="3600">
                <a:solidFill>
                  <a:srgbClr val="747474"/>
                </a:solidFill>
              </a:rPr>
              <a:t>Body Level Three</a:t>
            </a:r>
            <a:endParaRPr sz="3600">
              <a:solidFill>
                <a:srgbClr val="747474"/>
              </a:solidFill>
            </a:endParaRPr>
          </a:p>
          <a:p>
            <a:pPr lvl="3">
              <a:defRPr sz="1800">
                <a:solidFill>
                  <a:srgbClr val="000000"/>
                </a:solidFill>
              </a:defRPr>
            </a:pPr>
            <a:r>
              <a:rPr sz="3600">
                <a:solidFill>
                  <a:srgbClr val="747474"/>
                </a:solidFill>
              </a:rPr>
              <a:t>Body Level Four</a:t>
            </a:r>
            <a:endParaRPr sz="3600">
              <a:solidFill>
                <a:srgbClr val="747474"/>
              </a:solidFill>
            </a:endParaRPr>
          </a:p>
          <a:p>
            <a:pPr lvl="4">
              <a:defRPr sz="1800">
                <a:solidFill>
                  <a:srgbClr val="000000"/>
                </a:solidFill>
              </a:defRPr>
            </a:pPr>
            <a:r>
              <a:rPr sz="3600">
                <a:solidFill>
                  <a:srgbClr val="747474"/>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Title, Bullets &amp; Photo">
    <p:spTree>
      <p:nvGrpSpPr>
        <p:cNvPr id="1" name=""/>
        <p:cNvGrpSpPr/>
        <p:nvPr/>
      </p:nvGrpSpPr>
      <p:grpSpPr>
        <a:xfrm>
          <a:off x="0" y="0"/>
          <a:ext cx="0" cy="0"/>
          <a:chOff x="0" y="0"/>
          <a:chExt cx="0" cy="0"/>
        </a:xfrm>
      </p:grpSpPr>
      <p:sp>
        <p:nvSpPr>
          <p:cNvPr id="25" name="Shape 25"/>
          <p:cNvSpPr/>
          <p:nvPr/>
        </p:nvSpPr>
        <p:spPr>
          <a:xfrm>
            <a:off x="571500" y="1968500"/>
            <a:ext cx="5073394" cy="133"/>
          </a:xfrm>
          <a:prstGeom prst="rect">
            <a:avLst/>
          </a:prstGeom>
          <a:ln w="12700">
            <a:solidFill>
              <a:srgbClr val="9A9A9A"/>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26" name="Shape 26"/>
          <p:cNvSpPr/>
          <p:nvPr>
            <p:ph type="title"/>
          </p:nvPr>
        </p:nvSpPr>
        <p:spPr>
          <a:xfrm>
            <a:off x="571500" y="330200"/>
            <a:ext cx="5080000" cy="1397000"/>
          </a:xfrm>
          <a:prstGeom prst="rect">
            <a:avLst/>
          </a:prstGeom>
        </p:spPr>
        <p:txBody>
          <a:bodyPr/>
          <a:lstStyle/>
          <a:p>
            <a:pPr lvl="0">
              <a:defRPr sz="1800"/>
            </a:pPr>
            <a:r>
              <a:rPr sz="4200"/>
              <a:t>Title Text</a:t>
            </a:r>
          </a:p>
        </p:txBody>
      </p:sp>
      <p:sp>
        <p:nvSpPr>
          <p:cNvPr id="27" name="Shape 27"/>
          <p:cNvSpPr/>
          <p:nvPr>
            <p:ph type="body" idx="1"/>
          </p:nvPr>
        </p:nvSpPr>
        <p:spPr>
          <a:xfrm>
            <a:off x="571500" y="2222500"/>
            <a:ext cx="5080000" cy="6667500"/>
          </a:xfrm>
          <a:prstGeom prst="rect">
            <a:avLst/>
          </a:prstGeom>
        </p:spPr>
        <p:txBody>
          <a:bodyPr/>
          <a:lstStyle>
            <a:lvl1pPr marL="447883" indent="-447883">
              <a:spcBef>
                <a:spcPts val="3000"/>
              </a:spcBef>
              <a:buFontTx/>
              <a:defRPr sz="2600">
                <a:latin typeface="Helvetica Neue"/>
                <a:ea typeface="Helvetica Neue"/>
                <a:cs typeface="Helvetica Neue"/>
                <a:sym typeface="Helvetica Neue"/>
              </a:defRPr>
            </a:lvl1pPr>
            <a:lvl2pPr marL="660400" indent="-330200">
              <a:spcBef>
                <a:spcPts val="3000"/>
              </a:spcBef>
              <a:buFontTx/>
              <a:defRPr sz="2600">
                <a:latin typeface="Helvetica Neue"/>
                <a:ea typeface="Helvetica Neue"/>
                <a:cs typeface="Helvetica Neue"/>
                <a:sym typeface="Helvetica Neue"/>
              </a:defRPr>
            </a:lvl2pPr>
            <a:lvl3pPr marL="990600" indent="-330200">
              <a:spcBef>
                <a:spcPts val="3000"/>
              </a:spcBef>
              <a:buFontTx/>
              <a:defRPr sz="2600">
                <a:latin typeface="Helvetica Neue"/>
                <a:ea typeface="Helvetica Neue"/>
                <a:cs typeface="Helvetica Neue"/>
                <a:sym typeface="Helvetica Neue"/>
              </a:defRPr>
            </a:lvl3pPr>
            <a:lvl4pPr marL="1320800" indent="-330200">
              <a:spcBef>
                <a:spcPts val="3000"/>
              </a:spcBef>
              <a:buFontTx/>
              <a:defRPr sz="2600">
                <a:latin typeface="Helvetica Neue"/>
                <a:ea typeface="Helvetica Neue"/>
                <a:cs typeface="Helvetica Neue"/>
                <a:sym typeface="Helvetica Neue"/>
              </a:defRPr>
            </a:lvl4pPr>
            <a:lvl5pPr marL="1651000" indent="-330200">
              <a:spcBef>
                <a:spcPts val="3000"/>
              </a:spcBef>
              <a:buFontTx/>
              <a:defRPr sz="2600">
                <a:latin typeface="Helvetica Neue"/>
                <a:ea typeface="Helvetica Neue"/>
                <a:cs typeface="Helvetica Neue"/>
                <a:sym typeface="Helvetica Neue"/>
              </a:defRPr>
            </a:lvl5pPr>
          </a:lstStyle>
          <a:p>
            <a:pPr lvl="0">
              <a:defRPr sz="1800">
                <a:solidFill>
                  <a:srgbClr val="000000"/>
                </a:solidFill>
              </a:defRPr>
            </a:pPr>
            <a:r>
              <a:rPr sz="2600">
                <a:solidFill>
                  <a:srgbClr val="747474"/>
                </a:solidFill>
              </a:rPr>
              <a:t>Body Level One</a:t>
            </a:r>
            <a:endParaRPr sz="2600">
              <a:solidFill>
                <a:srgbClr val="747474"/>
              </a:solidFill>
            </a:endParaRPr>
          </a:p>
          <a:p>
            <a:pPr lvl="1">
              <a:defRPr sz="1800">
                <a:solidFill>
                  <a:srgbClr val="000000"/>
                </a:solidFill>
              </a:defRPr>
            </a:pPr>
            <a:r>
              <a:rPr sz="2600">
                <a:solidFill>
                  <a:srgbClr val="747474"/>
                </a:solidFill>
              </a:rPr>
              <a:t>Body Level Two</a:t>
            </a:r>
            <a:endParaRPr sz="2600">
              <a:solidFill>
                <a:srgbClr val="747474"/>
              </a:solidFill>
            </a:endParaRPr>
          </a:p>
          <a:p>
            <a:pPr lvl="2">
              <a:defRPr sz="1800">
                <a:solidFill>
                  <a:srgbClr val="000000"/>
                </a:solidFill>
              </a:defRPr>
            </a:pPr>
            <a:r>
              <a:rPr sz="2600">
                <a:solidFill>
                  <a:srgbClr val="747474"/>
                </a:solidFill>
              </a:rPr>
              <a:t>Body Level Three</a:t>
            </a:r>
            <a:endParaRPr sz="2600">
              <a:solidFill>
                <a:srgbClr val="747474"/>
              </a:solidFill>
            </a:endParaRPr>
          </a:p>
          <a:p>
            <a:pPr lvl="3">
              <a:defRPr sz="1800">
                <a:solidFill>
                  <a:srgbClr val="000000"/>
                </a:solidFill>
              </a:defRPr>
            </a:pPr>
            <a:r>
              <a:rPr sz="2600">
                <a:solidFill>
                  <a:srgbClr val="747474"/>
                </a:solidFill>
              </a:rPr>
              <a:t>Body Level Four</a:t>
            </a:r>
            <a:endParaRPr sz="2600">
              <a:solidFill>
                <a:srgbClr val="747474"/>
              </a:solidFill>
            </a:endParaRPr>
          </a:p>
          <a:p>
            <a:pPr lvl="4">
              <a:defRPr sz="1800">
                <a:solidFill>
                  <a:srgbClr val="000000"/>
                </a:solidFill>
              </a:defRPr>
            </a:pPr>
            <a:r>
              <a:rPr sz="2600">
                <a:solidFill>
                  <a:srgbClr val="747474"/>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Bullets">
    <p:spTree>
      <p:nvGrpSpPr>
        <p:cNvPr id="1" name=""/>
        <p:cNvGrpSpPr/>
        <p:nvPr/>
      </p:nvGrpSpPr>
      <p:grpSpPr>
        <a:xfrm>
          <a:off x="0" y="0"/>
          <a:ext cx="0" cy="0"/>
          <a:chOff x="0" y="0"/>
          <a:chExt cx="0" cy="0"/>
        </a:xfrm>
      </p:grpSpPr>
      <p:sp>
        <p:nvSpPr>
          <p:cNvPr id="29" name="Shape 29"/>
          <p:cNvSpPr/>
          <p:nvPr>
            <p:ph type="body" idx="1"/>
          </p:nvPr>
        </p:nvSpPr>
        <p:spPr>
          <a:xfrm>
            <a:off x="889000" y="889000"/>
            <a:ext cx="11214100" cy="7962900"/>
          </a:xfrm>
          <a:prstGeom prst="rect">
            <a:avLst/>
          </a:prstGeom>
        </p:spPr>
        <p:txBody>
          <a:bodyPr/>
          <a:lstStyle/>
          <a:p>
            <a:pPr lvl="0">
              <a:defRPr sz="1800">
                <a:solidFill>
                  <a:srgbClr val="000000"/>
                </a:solidFill>
              </a:defRPr>
            </a:pPr>
            <a:r>
              <a:rPr sz="3600">
                <a:solidFill>
                  <a:srgbClr val="747474"/>
                </a:solidFill>
              </a:rPr>
              <a:t>Body Level One</a:t>
            </a:r>
            <a:endParaRPr sz="3600">
              <a:solidFill>
                <a:srgbClr val="747474"/>
              </a:solidFill>
            </a:endParaRPr>
          </a:p>
          <a:p>
            <a:pPr lvl="1">
              <a:defRPr sz="1800">
                <a:solidFill>
                  <a:srgbClr val="000000"/>
                </a:solidFill>
              </a:defRPr>
            </a:pPr>
            <a:r>
              <a:rPr sz="3600">
                <a:solidFill>
                  <a:srgbClr val="747474"/>
                </a:solidFill>
              </a:rPr>
              <a:t>Body Level Two</a:t>
            </a:r>
            <a:endParaRPr sz="3600">
              <a:solidFill>
                <a:srgbClr val="747474"/>
              </a:solidFill>
            </a:endParaRPr>
          </a:p>
          <a:p>
            <a:pPr lvl="2">
              <a:defRPr sz="1800">
                <a:solidFill>
                  <a:srgbClr val="000000"/>
                </a:solidFill>
              </a:defRPr>
            </a:pPr>
            <a:r>
              <a:rPr sz="3600">
                <a:solidFill>
                  <a:srgbClr val="747474"/>
                </a:solidFill>
              </a:rPr>
              <a:t>Body Level Three</a:t>
            </a:r>
            <a:endParaRPr sz="3600">
              <a:solidFill>
                <a:srgbClr val="747474"/>
              </a:solidFill>
            </a:endParaRPr>
          </a:p>
          <a:p>
            <a:pPr lvl="3">
              <a:defRPr sz="1800">
                <a:solidFill>
                  <a:srgbClr val="000000"/>
                </a:solidFill>
              </a:defRPr>
            </a:pPr>
            <a:r>
              <a:rPr sz="3600">
                <a:solidFill>
                  <a:srgbClr val="747474"/>
                </a:solidFill>
              </a:rPr>
              <a:t>Body Level Four</a:t>
            </a:r>
            <a:endParaRPr sz="3600">
              <a:solidFill>
                <a:srgbClr val="747474"/>
              </a:solidFill>
            </a:endParaRPr>
          </a:p>
          <a:p>
            <a:pPr lvl="4">
              <a:defRPr sz="1800">
                <a:solidFill>
                  <a:srgbClr val="000000"/>
                </a:solidFill>
              </a:defRPr>
            </a:pPr>
            <a:r>
              <a:rPr sz="3600">
                <a:solidFill>
                  <a:srgbClr val="747474"/>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Photo - 3 Up">
    <p:spTree>
      <p:nvGrpSpPr>
        <p:cNvPr id="1" name=""/>
        <p:cNvGrpSpPr/>
        <p:nvPr/>
      </p:nvGrpSpPr>
      <p:grpSpPr>
        <a:xfrm>
          <a:off x="0" y="0"/>
          <a:ext cx="0" cy="0"/>
          <a:chOff x="0" y="0"/>
          <a:chExt cx="0" cy="0"/>
        </a:xfrm>
      </p:grpSpPr>
      <p:sp>
        <p:nvSpPr>
          <p:cNvPr id="31" name="Shape 31"/>
          <p:cNvSpPr/>
          <p:nvPr/>
        </p:nvSpPr>
        <p:spPr>
          <a:xfrm>
            <a:off x="9055098" y="508000"/>
            <a:ext cx="128" cy="7975631"/>
          </a:xfrm>
          <a:prstGeom prst="rect">
            <a:avLst/>
          </a:prstGeom>
          <a:ln w="12700">
            <a:solidFill>
              <a:srgbClr val="9A9A9A"/>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32" name="Shape 32"/>
          <p:cNvSpPr/>
          <p:nvPr/>
        </p:nvSpPr>
        <p:spPr>
          <a:xfrm>
            <a:off x="9055096" y="4464050"/>
            <a:ext cx="3448503" cy="5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0" y="21600"/>
                </a:lnTo>
                <a:close/>
              </a:path>
            </a:pathLst>
          </a:custGeom>
          <a:ln w="12700">
            <a:solidFill>
              <a:srgbClr val="9A9A9A"/>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33" name="Shape 33"/>
          <p:cNvSpPr/>
          <p:nvPr>
            <p:ph type="body" idx="1"/>
          </p:nvPr>
        </p:nvSpPr>
        <p:spPr>
          <a:xfrm>
            <a:off x="520700" y="8661400"/>
            <a:ext cx="8369300" cy="939800"/>
          </a:xfrm>
          <a:prstGeom prst="rect">
            <a:avLst/>
          </a:prstGeom>
        </p:spPr>
        <p:txBody>
          <a:bodyPr/>
          <a:lstStyle>
            <a:lvl1pPr marL="0" indent="0">
              <a:spcBef>
                <a:spcPts val="0"/>
              </a:spcBef>
              <a:buSzTx/>
              <a:buFontTx/>
              <a:buNone/>
              <a:defRPr sz="2600">
                <a:latin typeface="Helvetica Neue"/>
                <a:ea typeface="Helvetica Neue"/>
                <a:cs typeface="Helvetica Neue"/>
                <a:sym typeface="Helvetica Neue"/>
              </a:defRPr>
            </a:lvl1pPr>
            <a:lvl2pPr marL="0" indent="228600">
              <a:spcBef>
                <a:spcPts val="0"/>
              </a:spcBef>
              <a:buSzTx/>
              <a:buFontTx/>
              <a:buNone/>
              <a:defRPr sz="2600">
                <a:latin typeface="Helvetica Neue"/>
                <a:ea typeface="Helvetica Neue"/>
                <a:cs typeface="Helvetica Neue"/>
                <a:sym typeface="Helvetica Neue"/>
              </a:defRPr>
            </a:lvl2pPr>
            <a:lvl3pPr marL="0" indent="457200">
              <a:spcBef>
                <a:spcPts val="0"/>
              </a:spcBef>
              <a:buSzTx/>
              <a:buFontTx/>
              <a:buNone/>
              <a:defRPr sz="2600">
                <a:latin typeface="Helvetica Neue"/>
                <a:ea typeface="Helvetica Neue"/>
                <a:cs typeface="Helvetica Neue"/>
                <a:sym typeface="Helvetica Neue"/>
              </a:defRPr>
            </a:lvl3pPr>
            <a:lvl4pPr marL="0" indent="685800">
              <a:spcBef>
                <a:spcPts val="0"/>
              </a:spcBef>
              <a:buSzTx/>
              <a:buFontTx/>
              <a:buNone/>
              <a:defRPr sz="2600">
                <a:latin typeface="Helvetica Neue"/>
                <a:ea typeface="Helvetica Neue"/>
                <a:cs typeface="Helvetica Neue"/>
                <a:sym typeface="Helvetica Neue"/>
              </a:defRPr>
            </a:lvl4pPr>
            <a:lvl5pPr marL="0" indent="914400">
              <a:spcBef>
                <a:spcPts val="0"/>
              </a:spcBef>
              <a:buSzTx/>
              <a:buFontTx/>
              <a:buNone/>
              <a:defRPr sz="2600">
                <a:latin typeface="Helvetica Neue"/>
                <a:ea typeface="Helvetica Neue"/>
                <a:cs typeface="Helvetica Neue"/>
                <a:sym typeface="Helvetica Neue"/>
              </a:defRPr>
            </a:lvl5pPr>
          </a:lstStyle>
          <a:p>
            <a:pPr lvl="0">
              <a:defRPr sz="1800">
                <a:solidFill>
                  <a:srgbClr val="000000"/>
                </a:solidFill>
              </a:defRPr>
            </a:pPr>
            <a:r>
              <a:rPr sz="2600">
                <a:solidFill>
                  <a:srgbClr val="747474"/>
                </a:solidFill>
              </a:rPr>
              <a:t>Body Level One</a:t>
            </a:r>
            <a:endParaRPr sz="2600">
              <a:solidFill>
                <a:srgbClr val="747474"/>
              </a:solidFill>
            </a:endParaRPr>
          </a:p>
          <a:p>
            <a:pPr lvl="1">
              <a:defRPr sz="1800">
                <a:solidFill>
                  <a:srgbClr val="000000"/>
                </a:solidFill>
              </a:defRPr>
            </a:pPr>
            <a:r>
              <a:rPr sz="2600">
                <a:solidFill>
                  <a:srgbClr val="747474"/>
                </a:solidFill>
              </a:rPr>
              <a:t>Body Level Two</a:t>
            </a:r>
            <a:endParaRPr sz="2600">
              <a:solidFill>
                <a:srgbClr val="747474"/>
              </a:solidFill>
            </a:endParaRPr>
          </a:p>
          <a:p>
            <a:pPr lvl="2">
              <a:defRPr sz="1800">
                <a:solidFill>
                  <a:srgbClr val="000000"/>
                </a:solidFill>
              </a:defRPr>
            </a:pPr>
            <a:r>
              <a:rPr sz="2600">
                <a:solidFill>
                  <a:srgbClr val="747474"/>
                </a:solidFill>
              </a:rPr>
              <a:t>Body Level Three</a:t>
            </a:r>
            <a:endParaRPr sz="2600">
              <a:solidFill>
                <a:srgbClr val="747474"/>
              </a:solidFill>
            </a:endParaRPr>
          </a:p>
          <a:p>
            <a:pPr lvl="3">
              <a:defRPr sz="1800">
                <a:solidFill>
                  <a:srgbClr val="000000"/>
                </a:solidFill>
              </a:defRPr>
            </a:pPr>
            <a:r>
              <a:rPr sz="2600">
                <a:solidFill>
                  <a:srgbClr val="747474"/>
                </a:solidFill>
              </a:rPr>
              <a:t>Body Level Four</a:t>
            </a:r>
            <a:endParaRPr sz="2600">
              <a:solidFill>
                <a:srgbClr val="747474"/>
              </a:solidFill>
            </a:endParaRPr>
          </a:p>
          <a:p>
            <a:pPr lvl="4">
              <a:defRPr sz="1800">
                <a:solidFill>
                  <a:srgbClr val="000000"/>
                </a:solidFill>
              </a:defRPr>
            </a:pPr>
            <a:r>
              <a:rPr sz="2600">
                <a:solidFill>
                  <a:srgbClr val="747474"/>
                </a:solidFill>
              </a:rPr>
              <a:t>Body Level Five</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571500" y="1968500"/>
            <a:ext cx="11868106" cy="129"/>
          </a:xfrm>
          <a:prstGeom prst="rect">
            <a:avLst/>
          </a:prstGeom>
          <a:ln w="12700">
            <a:solidFill>
              <a:srgbClr val="9A9A9A"/>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3" name="Shape 3"/>
          <p:cNvSpPr/>
          <p:nvPr>
            <p:ph type="title"/>
          </p:nvPr>
        </p:nvSpPr>
        <p:spPr>
          <a:xfrm>
            <a:off x="571500" y="330200"/>
            <a:ext cx="11861800" cy="1397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normAutofit fontScale="100000" lnSpcReduction="0"/>
          </a:bodyPr>
          <a:lstStyle/>
          <a:p>
            <a:pPr lvl="0">
              <a:defRPr sz="1800"/>
            </a:pPr>
            <a:r>
              <a:rPr sz="4200"/>
              <a:t>Title Text</a:t>
            </a:r>
          </a:p>
        </p:txBody>
      </p:sp>
      <p:sp>
        <p:nvSpPr>
          <p:cNvPr id="4" name="Shape 4"/>
          <p:cNvSpPr/>
          <p:nvPr>
            <p:ph type="body" idx="1"/>
          </p:nvPr>
        </p:nvSpPr>
        <p:spPr>
          <a:xfrm>
            <a:off x="571500" y="2222500"/>
            <a:ext cx="11861800" cy="66675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r>
              <a:rPr sz="3600">
                <a:solidFill>
                  <a:srgbClr val="747474"/>
                </a:solidFill>
              </a:rPr>
              <a:t>Body Level One</a:t>
            </a:r>
            <a:endParaRPr sz="3600">
              <a:solidFill>
                <a:srgbClr val="747474"/>
              </a:solidFill>
            </a:endParaRPr>
          </a:p>
          <a:p>
            <a:pPr lvl="1">
              <a:defRPr sz="1800">
                <a:solidFill>
                  <a:srgbClr val="000000"/>
                </a:solidFill>
              </a:defRPr>
            </a:pPr>
            <a:r>
              <a:rPr sz="3600">
                <a:solidFill>
                  <a:srgbClr val="747474"/>
                </a:solidFill>
              </a:rPr>
              <a:t>Body Level Two</a:t>
            </a:r>
            <a:endParaRPr sz="3600">
              <a:solidFill>
                <a:srgbClr val="747474"/>
              </a:solidFill>
            </a:endParaRPr>
          </a:p>
          <a:p>
            <a:pPr lvl="2">
              <a:defRPr sz="1800">
                <a:solidFill>
                  <a:srgbClr val="000000"/>
                </a:solidFill>
              </a:defRPr>
            </a:pPr>
            <a:r>
              <a:rPr sz="3600">
                <a:solidFill>
                  <a:srgbClr val="747474"/>
                </a:solidFill>
              </a:rPr>
              <a:t>Body Level Three</a:t>
            </a:r>
            <a:endParaRPr sz="3600">
              <a:solidFill>
                <a:srgbClr val="747474"/>
              </a:solidFill>
            </a:endParaRPr>
          </a:p>
          <a:p>
            <a:pPr lvl="3">
              <a:defRPr sz="1800">
                <a:solidFill>
                  <a:srgbClr val="000000"/>
                </a:solidFill>
              </a:defRPr>
            </a:pPr>
            <a:r>
              <a:rPr sz="3600">
                <a:solidFill>
                  <a:srgbClr val="747474"/>
                </a:solidFill>
              </a:rPr>
              <a:t>Body Level Four</a:t>
            </a:r>
            <a:endParaRPr sz="3600">
              <a:solidFill>
                <a:srgbClr val="747474"/>
              </a:solidFill>
            </a:endParaRPr>
          </a:p>
          <a:p>
            <a:pPr lvl="4">
              <a:defRPr sz="1800">
                <a:solidFill>
                  <a:srgbClr val="000000"/>
                </a:solidFill>
              </a:defRPr>
            </a:pPr>
            <a:r>
              <a:rPr sz="3600">
                <a:solidFill>
                  <a:srgbClr val="747474"/>
                </a:solidFill>
              </a:rPr>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defTabSz="584200">
        <a:defRPr sz="4200">
          <a:latin typeface="+mn-lt"/>
          <a:ea typeface="+mn-ea"/>
          <a:cs typeface="+mn-cs"/>
          <a:sym typeface="Helvetica Neue Light"/>
        </a:defRPr>
      </a:lvl1pPr>
      <a:lvl2pPr indent="228600" defTabSz="584200">
        <a:defRPr sz="4200">
          <a:latin typeface="+mn-lt"/>
          <a:ea typeface="+mn-ea"/>
          <a:cs typeface="+mn-cs"/>
          <a:sym typeface="Helvetica Neue Light"/>
        </a:defRPr>
      </a:lvl2pPr>
      <a:lvl3pPr indent="457200" defTabSz="584200">
        <a:defRPr sz="4200">
          <a:latin typeface="+mn-lt"/>
          <a:ea typeface="+mn-ea"/>
          <a:cs typeface="+mn-cs"/>
          <a:sym typeface="Helvetica Neue Light"/>
        </a:defRPr>
      </a:lvl3pPr>
      <a:lvl4pPr indent="685800" defTabSz="584200">
        <a:defRPr sz="4200">
          <a:latin typeface="+mn-lt"/>
          <a:ea typeface="+mn-ea"/>
          <a:cs typeface="+mn-cs"/>
          <a:sym typeface="Helvetica Neue Light"/>
        </a:defRPr>
      </a:lvl4pPr>
      <a:lvl5pPr indent="914400" defTabSz="584200">
        <a:defRPr sz="4200">
          <a:latin typeface="+mn-lt"/>
          <a:ea typeface="+mn-ea"/>
          <a:cs typeface="+mn-cs"/>
          <a:sym typeface="Helvetica Neue Light"/>
        </a:defRPr>
      </a:lvl5pPr>
      <a:lvl6pPr indent="1143000" defTabSz="584200">
        <a:defRPr sz="4200">
          <a:latin typeface="+mn-lt"/>
          <a:ea typeface="+mn-ea"/>
          <a:cs typeface="+mn-cs"/>
          <a:sym typeface="Helvetica Neue Light"/>
        </a:defRPr>
      </a:lvl6pPr>
      <a:lvl7pPr indent="1371600" defTabSz="584200">
        <a:defRPr sz="4200">
          <a:latin typeface="+mn-lt"/>
          <a:ea typeface="+mn-ea"/>
          <a:cs typeface="+mn-cs"/>
          <a:sym typeface="Helvetica Neue Light"/>
        </a:defRPr>
      </a:lvl7pPr>
      <a:lvl8pPr indent="1600200" defTabSz="584200">
        <a:defRPr sz="4200">
          <a:latin typeface="+mn-lt"/>
          <a:ea typeface="+mn-ea"/>
          <a:cs typeface="+mn-cs"/>
          <a:sym typeface="Helvetica Neue Light"/>
        </a:defRPr>
      </a:lvl8pPr>
      <a:lvl9pPr indent="1828800" defTabSz="584200">
        <a:defRPr sz="4200">
          <a:latin typeface="+mn-lt"/>
          <a:ea typeface="+mn-ea"/>
          <a:cs typeface="+mn-cs"/>
          <a:sym typeface="Helvetica Neue Light"/>
        </a:defRPr>
      </a:lvl9pPr>
    </p:titleStyle>
    <p:bodyStyle>
      <a:lvl1pPr marL="620146" indent="-620146" defTabSz="584200">
        <a:spcBef>
          <a:spcPts val="4200"/>
        </a:spcBef>
        <a:buSzPct val="75000"/>
        <a:buFont typeface="Helvetica Neue"/>
        <a:buChar char="•"/>
        <a:defRPr sz="3600">
          <a:solidFill>
            <a:srgbClr val="747474"/>
          </a:solidFill>
          <a:latin typeface="+mn-lt"/>
          <a:ea typeface="+mn-ea"/>
          <a:cs typeface="+mn-cs"/>
          <a:sym typeface="Helvetica Neue Light"/>
        </a:defRPr>
      </a:lvl1pPr>
      <a:lvl2pPr marL="914400" indent="-457200" defTabSz="584200">
        <a:spcBef>
          <a:spcPts val="4200"/>
        </a:spcBef>
        <a:buSzPct val="75000"/>
        <a:buFont typeface="Helvetica Neue"/>
        <a:buChar char="•"/>
        <a:defRPr sz="3600">
          <a:solidFill>
            <a:srgbClr val="747474"/>
          </a:solidFill>
          <a:latin typeface="+mn-lt"/>
          <a:ea typeface="+mn-ea"/>
          <a:cs typeface="+mn-cs"/>
          <a:sym typeface="Helvetica Neue Light"/>
        </a:defRPr>
      </a:lvl2pPr>
      <a:lvl3pPr marL="1371600" indent="-457200" defTabSz="584200">
        <a:spcBef>
          <a:spcPts val="4200"/>
        </a:spcBef>
        <a:buSzPct val="75000"/>
        <a:buFont typeface="Helvetica Neue"/>
        <a:buChar char="•"/>
        <a:defRPr sz="3600">
          <a:solidFill>
            <a:srgbClr val="747474"/>
          </a:solidFill>
          <a:latin typeface="+mn-lt"/>
          <a:ea typeface="+mn-ea"/>
          <a:cs typeface="+mn-cs"/>
          <a:sym typeface="Helvetica Neue Light"/>
        </a:defRPr>
      </a:lvl3pPr>
      <a:lvl4pPr marL="1828800" indent="-457200" defTabSz="584200">
        <a:spcBef>
          <a:spcPts val="4200"/>
        </a:spcBef>
        <a:buSzPct val="75000"/>
        <a:buFont typeface="Helvetica Neue"/>
        <a:buChar char="•"/>
        <a:defRPr sz="3600">
          <a:solidFill>
            <a:srgbClr val="747474"/>
          </a:solidFill>
          <a:latin typeface="+mn-lt"/>
          <a:ea typeface="+mn-ea"/>
          <a:cs typeface="+mn-cs"/>
          <a:sym typeface="Helvetica Neue Light"/>
        </a:defRPr>
      </a:lvl4pPr>
      <a:lvl5pPr marL="2286000" indent="-457200" defTabSz="584200">
        <a:spcBef>
          <a:spcPts val="4200"/>
        </a:spcBef>
        <a:buSzPct val="75000"/>
        <a:buFont typeface="Helvetica Neue"/>
        <a:buChar char="•"/>
        <a:defRPr sz="3600">
          <a:solidFill>
            <a:srgbClr val="747474"/>
          </a:solidFill>
          <a:latin typeface="+mn-lt"/>
          <a:ea typeface="+mn-ea"/>
          <a:cs typeface="+mn-cs"/>
          <a:sym typeface="Helvetica Neue Light"/>
        </a:defRPr>
      </a:lvl5pPr>
      <a:lvl6pPr marL="2743200" indent="-457200" defTabSz="584200">
        <a:spcBef>
          <a:spcPts val="4200"/>
        </a:spcBef>
        <a:buSzPct val="75000"/>
        <a:buFont typeface="Helvetica Neue"/>
        <a:buChar char="•"/>
        <a:defRPr sz="3600">
          <a:solidFill>
            <a:srgbClr val="747474"/>
          </a:solidFill>
          <a:latin typeface="+mn-lt"/>
          <a:ea typeface="+mn-ea"/>
          <a:cs typeface="+mn-cs"/>
          <a:sym typeface="Helvetica Neue Light"/>
        </a:defRPr>
      </a:lvl6pPr>
      <a:lvl7pPr marL="3200400" indent="-457200" defTabSz="584200">
        <a:spcBef>
          <a:spcPts val="4200"/>
        </a:spcBef>
        <a:buSzPct val="75000"/>
        <a:buFont typeface="Helvetica Neue"/>
        <a:buChar char="•"/>
        <a:defRPr sz="3600">
          <a:solidFill>
            <a:srgbClr val="747474"/>
          </a:solidFill>
          <a:latin typeface="+mn-lt"/>
          <a:ea typeface="+mn-ea"/>
          <a:cs typeface="+mn-cs"/>
          <a:sym typeface="Helvetica Neue Light"/>
        </a:defRPr>
      </a:lvl7pPr>
      <a:lvl8pPr marL="3657600" indent="-457200" defTabSz="584200">
        <a:spcBef>
          <a:spcPts val="4200"/>
        </a:spcBef>
        <a:buSzPct val="75000"/>
        <a:buFont typeface="Helvetica Neue"/>
        <a:buChar char="•"/>
        <a:defRPr sz="3600">
          <a:solidFill>
            <a:srgbClr val="747474"/>
          </a:solidFill>
          <a:latin typeface="+mn-lt"/>
          <a:ea typeface="+mn-ea"/>
          <a:cs typeface="+mn-cs"/>
          <a:sym typeface="Helvetica Neue Light"/>
        </a:defRPr>
      </a:lvl8pPr>
      <a:lvl9pPr marL="4114800" indent="-457200" defTabSz="584200">
        <a:spcBef>
          <a:spcPts val="4200"/>
        </a:spcBef>
        <a:buSzPct val="75000"/>
        <a:buFont typeface="Helvetica Neue"/>
        <a:buChar char="•"/>
        <a:defRPr sz="3600">
          <a:solidFill>
            <a:srgbClr val="747474"/>
          </a:solidFill>
          <a:latin typeface="+mn-lt"/>
          <a:ea typeface="+mn-ea"/>
          <a:cs typeface="+mn-cs"/>
          <a:sym typeface="Helvetica Neue Light"/>
        </a:defRPr>
      </a:lvl9pPr>
    </p:bodyStyle>
    <p:otherStyle>
      <a:lvl1pPr algn="r" defTabSz="584200">
        <a:defRPr sz="1400">
          <a:solidFill>
            <a:schemeClr val="tx1"/>
          </a:solidFill>
          <a:latin typeface="+mn-lt"/>
          <a:ea typeface="+mn-ea"/>
          <a:cs typeface="+mn-cs"/>
          <a:sym typeface="Helvetica Neue"/>
        </a:defRPr>
      </a:lvl1pPr>
      <a:lvl2pPr indent="228600" algn="r" defTabSz="584200">
        <a:defRPr sz="1400">
          <a:solidFill>
            <a:schemeClr val="tx1"/>
          </a:solidFill>
          <a:latin typeface="+mn-lt"/>
          <a:ea typeface="+mn-ea"/>
          <a:cs typeface="+mn-cs"/>
          <a:sym typeface="Helvetica Neue"/>
        </a:defRPr>
      </a:lvl2pPr>
      <a:lvl3pPr indent="457200" algn="r" defTabSz="584200">
        <a:defRPr sz="1400">
          <a:solidFill>
            <a:schemeClr val="tx1"/>
          </a:solidFill>
          <a:latin typeface="+mn-lt"/>
          <a:ea typeface="+mn-ea"/>
          <a:cs typeface="+mn-cs"/>
          <a:sym typeface="Helvetica Neue"/>
        </a:defRPr>
      </a:lvl3pPr>
      <a:lvl4pPr indent="685800" algn="r" defTabSz="584200">
        <a:defRPr sz="1400">
          <a:solidFill>
            <a:schemeClr val="tx1"/>
          </a:solidFill>
          <a:latin typeface="+mn-lt"/>
          <a:ea typeface="+mn-ea"/>
          <a:cs typeface="+mn-cs"/>
          <a:sym typeface="Helvetica Neue"/>
        </a:defRPr>
      </a:lvl4pPr>
      <a:lvl5pPr indent="914400" algn="r" defTabSz="584200">
        <a:defRPr sz="1400">
          <a:solidFill>
            <a:schemeClr val="tx1"/>
          </a:solidFill>
          <a:latin typeface="+mn-lt"/>
          <a:ea typeface="+mn-ea"/>
          <a:cs typeface="+mn-cs"/>
          <a:sym typeface="Helvetica Neue"/>
        </a:defRPr>
      </a:lvl5pPr>
      <a:lvl6pPr indent="1143000" algn="r" defTabSz="584200">
        <a:defRPr sz="1400">
          <a:solidFill>
            <a:schemeClr val="tx1"/>
          </a:solidFill>
          <a:latin typeface="+mn-lt"/>
          <a:ea typeface="+mn-ea"/>
          <a:cs typeface="+mn-cs"/>
          <a:sym typeface="Helvetica Neue"/>
        </a:defRPr>
      </a:lvl6pPr>
      <a:lvl7pPr indent="1371600" algn="r" defTabSz="584200">
        <a:defRPr sz="1400">
          <a:solidFill>
            <a:schemeClr val="tx1"/>
          </a:solidFill>
          <a:latin typeface="+mn-lt"/>
          <a:ea typeface="+mn-ea"/>
          <a:cs typeface="+mn-cs"/>
          <a:sym typeface="Helvetica Neue"/>
        </a:defRPr>
      </a:lvl7pPr>
      <a:lvl8pPr indent="1600200" algn="r" defTabSz="584200">
        <a:defRPr sz="1400">
          <a:solidFill>
            <a:schemeClr val="tx1"/>
          </a:solidFill>
          <a:latin typeface="+mn-lt"/>
          <a:ea typeface="+mn-ea"/>
          <a:cs typeface="+mn-cs"/>
          <a:sym typeface="Helvetica Neue"/>
        </a:defRPr>
      </a:lvl8pPr>
      <a:lvl9pPr indent="1828800" algn="r" defTabSz="584200">
        <a:defRPr sz="1400">
          <a:solidFill>
            <a:schemeClr val="tx1"/>
          </a:solidFill>
          <a:latin typeface="+mn-lt"/>
          <a:ea typeface="+mn-ea"/>
          <a:cs typeface="+mn-cs"/>
          <a:sym typeface="Helvetica Neue"/>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2.jpeg"/><Relationship Id="rId4" Type="http://schemas.openxmlformats.org/officeDocument/2006/relationships/image" Target="../media/image3.jpe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1.jpe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hyperlink" Target="http://cft.vanderbilt.edu/guides-sub-pages/blooms-taxonomy/"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title"/>
          </p:nvPr>
        </p:nvSpPr>
        <p:spPr>
          <a:prstGeom prst="rect">
            <a:avLst/>
          </a:prstGeom>
        </p:spPr>
        <p:txBody>
          <a:bodyPr/>
          <a:lstStyle/>
          <a:p>
            <a:pPr lvl="0">
              <a:defRPr sz="1800"/>
            </a:pPr>
            <a:r>
              <a:rPr sz="4200"/>
              <a:t>Designing online discussions</a:t>
            </a:r>
          </a:p>
        </p:txBody>
      </p:sp>
      <p:sp>
        <p:nvSpPr>
          <p:cNvPr id="41" name="Shape 41"/>
          <p:cNvSpPr/>
          <p:nvPr>
            <p:ph type="body" idx="1"/>
          </p:nvPr>
        </p:nvSpPr>
        <p:spPr>
          <a:prstGeom prst="rect">
            <a:avLst/>
          </a:prstGeom>
        </p:spPr>
        <p:txBody>
          <a:bodyPr/>
          <a:lstStyle/>
          <a:p>
            <a:pPr lvl="0"/>
          </a:p>
        </p:txBody>
      </p:sp>
      <p:pic>
        <p:nvPicPr>
          <p:cNvPr id="42" name="discussions.jpg"/>
          <p:cNvPicPr/>
          <p:nvPr/>
        </p:nvPicPr>
        <p:blipFill>
          <a:blip r:embed="rId2">
            <a:extLst/>
          </a:blip>
          <a:stretch>
            <a:fillRect/>
          </a:stretch>
        </p:blipFill>
        <p:spPr>
          <a:xfrm>
            <a:off x="10001547" y="6938764"/>
            <a:ext cx="2680198" cy="2811396"/>
          </a:xfrm>
          <a:prstGeom prst="rect">
            <a:avLst/>
          </a:prstGeom>
          <a:ln w="12700">
            <a:miter lim="400000"/>
          </a:ln>
        </p:spPr>
      </p:pic>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ph type="title"/>
          </p:nvPr>
        </p:nvSpPr>
        <p:spPr>
          <a:prstGeom prst="rect">
            <a:avLst/>
          </a:prstGeom>
        </p:spPr>
        <p:txBody>
          <a:bodyPr/>
          <a:lstStyle/>
          <a:p>
            <a:pPr lvl="0">
              <a:defRPr sz="1800"/>
            </a:pPr>
            <a:r>
              <a:rPr sz="4200"/>
              <a:t>Learning Goals</a:t>
            </a:r>
          </a:p>
        </p:txBody>
      </p:sp>
      <p:sp>
        <p:nvSpPr>
          <p:cNvPr id="45" name="Shape 45"/>
          <p:cNvSpPr/>
          <p:nvPr>
            <p:ph type="body" idx="1"/>
          </p:nvPr>
        </p:nvSpPr>
        <p:spPr>
          <a:prstGeom prst="rect">
            <a:avLst/>
          </a:prstGeom>
        </p:spPr>
        <p:txBody>
          <a:bodyPr/>
          <a:lstStyle/>
          <a:p>
            <a:pPr lvl="0">
              <a:defRPr sz="1800">
                <a:solidFill>
                  <a:srgbClr val="000000"/>
                </a:solidFill>
              </a:defRPr>
            </a:pPr>
            <a:r>
              <a:rPr sz="3600"/>
              <a:t>Identify the ideal structure of an online discussion.</a:t>
            </a:r>
            <a:endParaRPr sz="3600"/>
          </a:p>
          <a:p>
            <a:pPr lvl="0">
              <a:defRPr sz="1800">
                <a:solidFill>
                  <a:srgbClr val="000000"/>
                </a:solidFill>
              </a:defRPr>
            </a:pPr>
            <a:r>
              <a:rPr sz="3600"/>
              <a:t>Recognize questions that both will or will not work to create robust online discussions.</a:t>
            </a:r>
            <a:endParaRPr sz="3600"/>
          </a:p>
          <a:p>
            <a:pPr lvl="0">
              <a:defRPr sz="1800">
                <a:solidFill>
                  <a:srgbClr val="000000"/>
                </a:solidFill>
              </a:defRPr>
            </a:pPr>
            <a:r>
              <a:rPr sz="3600"/>
              <a:t>Develop higher-order thinking discussion questions by utilizing Bloom’s Taxonomy.</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9" grpId="1" fill="hold">
                                  <p:stCondLst>
                                    <p:cond delay="0"/>
                                  </p:stCondLst>
                                  <p:iterate type="el" backwards="0">
                                    <p:tmAbs val="0"/>
                                  </p:iterate>
                                  <p:childTnLst>
                                    <p:set>
                                      <p:cBhvr>
                                        <p:cTn id="6" fill="hold"/>
                                        <p:tgtEl>
                                          <p:spTgt spid="45">
                                            <p:bg/>
                                          </p:spTgt>
                                        </p:tgtEl>
                                        <p:attrNameLst>
                                          <p:attrName>style.visibility</p:attrName>
                                        </p:attrNameLst>
                                      </p:cBhvr>
                                      <p:to>
                                        <p:strVal val="visible"/>
                                      </p:to>
                                    </p:set>
                                    <p:animEffect filter="dissolve" transition="in">
                                      <p:cBhvr>
                                        <p:cTn id="7" dur="1000"/>
                                        <p:tgtEl>
                                          <p:spTgt spid="45">
                                            <p:bg/>
                                          </p:spTgt>
                                        </p:tgtEl>
                                      </p:cBhvr>
                                    </p:animEffect>
                                  </p:childTnLst>
                                </p:cTn>
                              </p:par>
                              <p:par>
                                <p:cTn id="8" presetClass="entr" presetSubtype="0" presetID="9" grpId="1" fill="hold">
                                  <p:stCondLst>
                                    <p:cond delay="0"/>
                                  </p:stCondLst>
                                  <p:iterate type="el" backwards="0">
                                    <p:tmAbs val="0"/>
                                  </p:iterate>
                                  <p:childTnLst>
                                    <p:set>
                                      <p:cBhvr>
                                        <p:cTn id="9" fill="hold"/>
                                        <p:tgtEl>
                                          <p:spTgt spid="45">
                                            <p:txEl>
                                              <p:pRg st="0" end="0"/>
                                            </p:txEl>
                                          </p:spTgt>
                                        </p:tgtEl>
                                        <p:attrNameLst>
                                          <p:attrName>style.visibility</p:attrName>
                                        </p:attrNameLst>
                                      </p:cBhvr>
                                      <p:to>
                                        <p:strVal val="visible"/>
                                      </p:to>
                                    </p:set>
                                    <p:animEffect filter="dissolve" transition="in">
                                      <p:cBhvr>
                                        <p:cTn id="10" dur="1000"/>
                                        <p:tgtEl>
                                          <p:spTgt spid="4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nodeType="clickEffect" presetClass="entr" presetSubtype="0" presetID="9" grpId="1" fill="hold">
                                  <p:stCondLst>
                                    <p:cond delay="0"/>
                                  </p:stCondLst>
                                  <p:iterate type="el" backwards="0">
                                    <p:tmAbs val="0"/>
                                  </p:iterate>
                                  <p:childTnLst>
                                    <p:set>
                                      <p:cBhvr>
                                        <p:cTn id="14" fill="hold"/>
                                        <p:tgtEl>
                                          <p:spTgt spid="45">
                                            <p:txEl>
                                              <p:pRg st="1" end="1"/>
                                            </p:txEl>
                                          </p:spTgt>
                                        </p:tgtEl>
                                        <p:attrNameLst>
                                          <p:attrName>style.visibility</p:attrName>
                                        </p:attrNameLst>
                                      </p:cBhvr>
                                      <p:to>
                                        <p:strVal val="visible"/>
                                      </p:to>
                                    </p:set>
                                    <p:animEffect filter="dissolve" transition="in">
                                      <p:cBhvr>
                                        <p:cTn id="15" dur="1000"/>
                                        <p:tgtEl>
                                          <p:spTgt spid="4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nodeType="clickEffect" presetClass="entr" presetSubtype="0" presetID="9" grpId="1" fill="hold">
                                  <p:stCondLst>
                                    <p:cond delay="0"/>
                                  </p:stCondLst>
                                  <p:iterate type="el" backwards="0">
                                    <p:tmAbs val="0"/>
                                  </p:iterate>
                                  <p:childTnLst>
                                    <p:set>
                                      <p:cBhvr>
                                        <p:cTn id="19" fill="hold"/>
                                        <p:tgtEl>
                                          <p:spTgt spid="45">
                                            <p:txEl>
                                              <p:pRg st="2" end="2"/>
                                            </p:txEl>
                                          </p:spTgt>
                                        </p:tgtEl>
                                        <p:attrNameLst>
                                          <p:attrName>style.visibility</p:attrName>
                                        </p:attrNameLst>
                                      </p:cBhvr>
                                      <p:to>
                                        <p:strVal val="visible"/>
                                      </p:to>
                                    </p:set>
                                    <p:animEffect filter="dissolve" transition="in">
                                      <p:cBhvr>
                                        <p:cTn id="20" dur="1000"/>
                                        <p:tgtEl>
                                          <p:spTgt spid="45">
                                            <p:txEl>
                                              <p:pRg st="2" end="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5" grpId="1"/>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ph type="title"/>
          </p:nvPr>
        </p:nvSpPr>
        <p:spPr>
          <a:prstGeom prst="rect">
            <a:avLst/>
          </a:prstGeom>
        </p:spPr>
        <p:txBody>
          <a:bodyPr/>
          <a:lstStyle/>
          <a:p>
            <a:pPr lvl="0">
              <a:defRPr sz="1800"/>
            </a:pPr>
            <a:r>
              <a:rPr sz="4200"/>
              <a:t>Structuring weekly discussions</a:t>
            </a:r>
          </a:p>
        </p:txBody>
      </p:sp>
      <p:graphicFrame>
        <p:nvGraphicFramePr>
          <p:cNvPr id="48" name="Table 48"/>
          <p:cNvGraphicFramePr/>
          <p:nvPr/>
        </p:nvGraphicFramePr>
        <p:xfrm>
          <a:off x="2692399" y="3949700"/>
          <a:ext cx="7620002" cy="2462114"/>
        </p:xfrm>
        <a:graphic xmlns:a="http://schemas.openxmlformats.org/drawingml/2006/main">
          <a:graphicData uri="http://schemas.openxmlformats.org/drawingml/2006/table">
            <a:tbl>
              <a:tblPr firstCol="0" firstRow="1" lastCol="0" lastRow="0" bandCol="0" bandRow="0" rtl="0">
                <a:tableStyleId>{C7B018BB-80A7-4F77-B60F-C8B233D01FF8}</a:tableStyleId>
              </a:tblPr>
              <a:tblGrid>
                <a:gridCol w="1088571"/>
                <a:gridCol w="1088571"/>
                <a:gridCol w="1088571"/>
                <a:gridCol w="1088571"/>
                <a:gridCol w="1088571"/>
                <a:gridCol w="1088571"/>
                <a:gridCol w="1088571"/>
              </a:tblGrid>
              <a:tr h="1235372">
                <a:tc>
                  <a:txBody>
                    <a:bodyPr/>
                    <a:lstStyle/>
                    <a:p>
                      <a:pPr lvl="0" algn="ctr" defTabSz="457200">
                        <a:defRPr sz="1800">
                          <a:solidFill>
                            <a:srgbClr val="000000"/>
                          </a:solidFill>
                        </a:defRPr>
                      </a:pPr>
                      <a:r>
                        <a:rPr sz="2800">
                          <a:solidFill>
                            <a:srgbClr val="FFFFFF"/>
                          </a:solidFill>
                        </a:rPr>
                        <a:t>M</a:t>
                      </a:r>
                    </a:p>
                  </a:txBody>
                  <a:tcPr marL="50800" marR="50800" marT="50800" marB="50800" anchor="ctr" anchorCtr="0" horzOverflow="overflow">
                    <a:lnB w="12700">
                      <a:solidFill>
                        <a:srgbClr val="285A82"/>
                      </a:solidFill>
                      <a:prstDash val="sysDot"/>
                      <a:miter lim="400000"/>
                    </a:lnB>
                  </a:tcPr>
                </a:tc>
                <a:tc>
                  <a:txBody>
                    <a:bodyPr/>
                    <a:lstStyle/>
                    <a:p>
                      <a:pPr lvl="0" algn="ctr" defTabSz="457200">
                        <a:defRPr sz="1800">
                          <a:solidFill>
                            <a:srgbClr val="000000"/>
                          </a:solidFill>
                        </a:defRPr>
                      </a:pPr>
                      <a:r>
                        <a:rPr sz="2800">
                          <a:solidFill>
                            <a:srgbClr val="FFFFFF"/>
                          </a:solidFill>
                        </a:rPr>
                        <a:t>T</a:t>
                      </a:r>
                    </a:p>
                  </a:txBody>
                  <a:tcPr marL="50800" marR="50800" marT="50800" marB="50800" anchor="ctr" anchorCtr="0" horzOverflow="overflow">
                    <a:lnB w="12700">
                      <a:solidFill>
                        <a:srgbClr val="285A82"/>
                      </a:solidFill>
                      <a:prstDash val="sysDot"/>
                      <a:miter lim="400000"/>
                    </a:lnB>
                  </a:tcPr>
                </a:tc>
                <a:tc>
                  <a:txBody>
                    <a:bodyPr/>
                    <a:lstStyle/>
                    <a:p>
                      <a:pPr lvl="0" algn="ctr" defTabSz="457200">
                        <a:defRPr sz="1800">
                          <a:solidFill>
                            <a:srgbClr val="000000"/>
                          </a:solidFill>
                        </a:defRPr>
                      </a:pPr>
                      <a:r>
                        <a:rPr sz="2800">
                          <a:solidFill>
                            <a:srgbClr val="FFFFFF"/>
                          </a:solidFill>
                        </a:rPr>
                        <a:t>W</a:t>
                      </a:r>
                    </a:p>
                  </a:txBody>
                  <a:tcPr marL="50800" marR="50800" marT="50800" marB="50800" anchor="ctr" anchorCtr="0" horzOverflow="overflow">
                    <a:lnB w="12700">
                      <a:solidFill>
                        <a:srgbClr val="285A82"/>
                      </a:solidFill>
                      <a:prstDash val="sysDot"/>
                      <a:miter lim="400000"/>
                    </a:lnB>
                  </a:tcPr>
                </a:tc>
                <a:tc>
                  <a:txBody>
                    <a:bodyPr/>
                    <a:lstStyle/>
                    <a:p>
                      <a:pPr lvl="0" algn="ctr" defTabSz="457200">
                        <a:defRPr sz="1800">
                          <a:solidFill>
                            <a:srgbClr val="000000"/>
                          </a:solidFill>
                        </a:defRPr>
                      </a:pPr>
                      <a:r>
                        <a:rPr sz="2800">
                          <a:solidFill>
                            <a:srgbClr val="FFFFFF"/>
                          </a:solidFill>
                        </a:rPr>
                        <a:t>R</a:t>
                      </a:r>
                    </a:p>
                  </a:txBody>
                  <a:tcPr marL="50800" marR="50800" marT="50800" marB="50800" anchor="ctr" anchorCtr="0" horzOverflow="overflow">
                    <a:lnB w="12700">
                      <a:solidFill>
                        <a:srgbClr val="285A82"/>
                      </a:solidFill>
                      <a:prstDash val="sysDot"/>
                      <a:miter lim="400000"/>
                    </a:lnB>
                  </a:tcPr>
                </a:tc>
                <a:tc>
                  <a:txBody>
                    <a:bodyPr/>
                    <a:lstStyle/>
                    <a:p>
                      <a:pPr lvl="0" algn="ctr" defTabSz="457200">
                        <a:defRPr sz="1800">
                          <a:solidFill>
                            <a:srgbClr val="000000"/>
                          </a:solidFill>
                        </a:defRPr>
                      </a:pPr>
                      <a:r>
                        <a:rPr sz="2800">
                          <a:solidFill>
                            <a:srgbClr val="FFFFFF"/>
                          </a:solidFill>
                        </a:rPr>
                        <a:t>F</a:t>
                      </a:r>
                    </a:p>
                  </a:txBody>
                  <a:tcPr marL="50800" marR="50800" marT="50800" marB="50800" anchor="ctr" anchorCtr="0" horzOverflow="overflow">
                    <a:lnB w="12700">
                      <a:solidFill>
                        <a:srgbClr val="285A82"/>
                      </a:solidFill>
                      <a:prstDash val="sysDot"/>
                      <a:miter lim="400000"/>
                    </a:lnB>
                  </a:tcPr>
                </a:tc>
                <a:tc>
                  <a:txBody>
                    <a:bodyPr/>
                    <a:lstStyle/>
                    <a:p>
                      <a:pPr lvl="0" algn="ctr" defTabSz="457200">
                        <a:defRPr sz="1800">
                          <a:solidFill>
                            <a:srgbClr val="000000"/>
                          </a:solidFill>
                        </a:defRPr>
                      </a:pPr>
                      <a:r>
                        <a:rPr sz="2800">
                          <a:solidFill>
                            <a:srgbClr val="FFFFFF"/>
                          </a:solidFill>
                        </a:rPr>
                        <a:t>Sa</a:t>
                      </a:r>
                    </a:p>
                  </a:txBody>
                  <a:tcPr marL="50800" marR="50800" marT="50800" marB="50800" anchor="ctr" anchorCtr="0" horzOverflow="overflow">
                    <a:lnB w="12700">
                      <a:solidFill>
                        <a:srgbClr val="285A82"/>
                      </a:solidFill>
                      <a:prstDash val="sysDot"/>
                      <a:miter lim="400000"/>
                    </a:lnB>
                  </a:tcPr>
                </a:tc>
                <a:tc>
                  <a:txBody>
                    <a:bodyPr/>
                    <a:lstStyle/>
                    <a:p>
                      <a:pPr lvl="0" algn="ctr" defTabSz="457200">
                        <a:defRPr sz="1800">
                          <a:solidFill>
                            <a:srgbClr val="000000"/>
                          </a:solidFill>
                        </a:defRPr>
                      </a:pPr>
                      <a:r>
                        <a:rPr sz="2800">
                          <a:solidFill>
                            <a:srgbClr val="FFFFFF"/>
                          </a:solidFill>
                        </a:rPr>
                        <a:t>Su</a:t>
                      </a:r>
                    </a:p>
                  </a:txBody>
                  <a:tcPr marL="50800" marR="50800" marT="50800" marB="50800" anchor="ctr" anchorCtr="0" horzOverflow="overflow">
                    <a:lnB w="12700">
                      <a:solidFill>
                        <a:srgbClr val="285A82"/>
                      </a:solidFill>
                      <a:prstDash val="sysDot"/>
                      <a:miter lim="400000"/>
                    </a:lnB>
                  </a:tcPr>
                </a:tc>
              </a:tr>
              <a:tr h="1226740">
                <a:tc>
                  <a:txBody>
                    <a:bodyPr/>
                    <a:lstStyle/>
                    <a:p>
                      <a:pPr lvl="0" algn="ctr" defTabSz="457200">
                        <a:defRPr sz="2800"/>
                      </a:pP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solidFill>
                      <a:srgbClr val="CBCBCB"/>
                    </a:solidFill>
                  </a:tcPr>
                </a:tc>
                <a:tc>
                  <a:txBody>
                    <a:bodyPr/>
                    <a:lstStyle/>
                    <a:p>
                      <a:pPr lvl="0" algn="ctr" defTabSz="457200">
                        <a:defRPr sz="2800"/>
                      </a:pP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solidFill>
                      <a:srgbClr val="CBCBCB"/>
                    </a:solidFill>
                  </a:tcPr>
                </a:tc>
                <a:tc>
                  <a:txBody>
                    <a:bodyPr/>
                    <a:lstStyle/>
                    <a:p>
                      <a:pPr lvl="0" algn="ctr" defTabSz="457200">
                        <a:defRPr sz="2800"/>
                      </a:pP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solidFill>
                      <a:srgbClr val="CBCBCB"/>
                    </a:solidFill>
                  </a:tcPr>
                </a:tc>
                <a:tc>
                  <a:txBody>
                    <a:bodyPr/>
                    <a:lstStyle/>
                    <a:p>
                      <a:pPr lvl="0" algn="ctr" defTabSz="457200">
                        <a:defRPr sz="2800"/>
                      </a:pP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solidFill>
                      <a:srgbClr val="CBCBCB"/>
                    </a:solidFill>
                  </a:tcPr>
                </a:tc>
                <a:tc>
                  <a:txBody>
                    <a:bodyPr/>
                    <a:lstStyle/>
                    <a:p>
                      <a:pPr lvl="0" algn="ctr" defTabSz="457200">
                        <a:defRPr sz="2800"/>
                      </a:pP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solidFill>
                      <a:srgbClr val="CBCBCB"/>
                    </a:solidFill>
                  </a:tcPr>
                </a:tc>
                <a:tc>
                  <a:txBody>
                    <a:bodyPr/>
                    <a:lstStyle/>
                    <a:p>
                      <a:pPr lvl="0" algn="ctr" defTabSz="457200">
                        <a:defRPr sz="2800"/>
                      </a:pP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solidFill>
                      <a:srgbClr val="CBCBCB"/>
                    </a:solidFill>
                  </a:tcPr>
                </a:tc>
                <a:tc>
                  <a:txBody>
                    <a:bodyPr/>
                    <a:lstStyle/>
                    <a:p>
                      <a:pPr lvl="0" algn="ctr" defTabSz="457200">
                        <a:defRPr sz="2800"/>
                      </a:pP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solidFill>
                      <a:srgbClr val="CBCBCB"/>
                    </a:solidFill>
                  </a:tcPr>
                </a:tc>
              </a:tr>
            </a:tbl>
          </a:graphicData>
        </a:graphic>
      </p:graphicFrame>
      <p:sp>
        <p:nvSpPr>
          <p:cNvPr id="49" name="Shape 49"/>
          <p:cNvSpPr/>
          <p:nvPr/>
        </p:nvSpPr>
        <p:spPr>
          <a:xfrm>
            <a:off x="2513660" y="5236311"/>
            <a:ext cx="1458511" cy="14653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defRPr sz="1800"/>
            </a:pPr>
            <a:r>
              <a:rPr sz="2200">
                <a:solidFill>
                  <a:srgbClr val="275664"/>
                </a:solidFill>
                <a:latin typeface="Helvetica Neue Bold Condensed"/>
                <a:ea typeface="Helvetica Neue Bold Condensed"/>
                <a:cs typeface="Helvetica Neue Bold Condensed"/>
                <a:sym typeface="Helvetica Neue Bold Condensed"/>
              </a:rPr>
              <a:t>Start of </a:t>
            </a:r>
            <a:endParaRPr sz="2200">
              <a:solidFill>
                <a:srgbClr val="275664"/>
              </a:solidFill>
              <a:latin typeface="Helvetica Neue Bold Condensed"/>
              <a:ea typeface="Helvetica Neue Bold Condensed"/>
              <a:cs typeface="Helvetica Neue Bold Condensed"/>
              <a:sym typeface="Helvetica Neue Bold Condensed"/>
            </a:endParaRPr>
          </a:p>
          <a:p>
            <a:pPr lvl="0">
              <a:defRPr sz="1800"/>
            </a:pPr>
            <a:r>
              <a:rPr sz="2200">
                <a:solidFill>
                  <a:srgbClr val="275664"/>
                </a:solidFill>
                <a:latin typeface="Helvetica Neue Bold Condensed"/>
                <a:ea typeface="Helvetica Neue Bold Condensed"/>
                <a:cs typeface="Helvetica Neue Bold Condensed"/>
                <a:sym typeface="Helvetica Neue Bold Condensed"/>
              </a:rPr>
              <a:t>week’s</a:t>
            </a:r>
            <a:endParaRPr sz="2200">
              <a:solidFill>
                <a:srgbClr val="275664"/>
              </a:solidFill>
              <a:latin typeface="Helvetica Neue Bold Condensed"/>
              <a:ea typeface="Helvetica Neue Bold Condensed"/>
              <a:cs typeface="Helvetica Neue Bold Condensed"/>
              <a:sym typeface="Helvetica Neue Bold Condensed"/>
            </a:endParaRPr>
          </a:p>
          <a:p>
            <a:pPr lvl="0">
              <a:defRPr sz="1800"/>
            </a:pPr>
            <a:r>
              <a:rPr sz="2200">
                <a:solidFill>
                  <a:srgbClr val="275664"/>
                </a:solidFill>
                <a:latin typeface="Helvetica Neue Bold Condensed"/>
                <a:ea typeface="Helvetica Neue Bold Condensed"/>
                <a:cs typeface="Helvetica Neue Bold Condensed"/>
                <a:sym typeface="Helvetica Neue Bold Condensed"/>
              </a:rPr>
              <a:t> unit </a:t>
            </a:r>
            <a:endParaRPr sz="2200">
              <a:solidFill>
                <a:srgbClr val="275664"/>
              </a:solidFill>
              <a:latin typeface="Helvetica Neue Bold Condensed"/>
              <a:ea typeface="Helvetica Neue Bold Condensed"/>
              <a:cs typeface="Helvetica Neue Bold Condensed"/>
              <a:sym typeface="Helvetica Neue Bold Condensed"/>
            </a:endParaRPr>
          </a:p>
        </p:txBody>
      </p:sp>
      <p:sp>
        <p:nvSpPr>
          <p:cNvPr id="50" name="Shape 50"/>
          <p:cNvSpPr/>
          <p:nvPr/>
        </p:nvSpPr>
        <p:spPr>
          <a:xfrm>
            <a:off x="9054160" y="5229961"/>
            <a:ext cx="1458511" cy="11224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defRPr sz="1800"/>
            </a:pPr>
            <a:r>
              <a:rPr sz="2200">
                <a:solidFill>
                  <a:srgbClr val="275664"/>
                </a:solidFill>
                <a:latin typeface="Helvetica Neue Bold Condensed"/>
                <a:ea typeface="Helvetica Neue Bold Condensed"/>
                <a:cs typeface="Helvetica Neue Bold Condensed"/>
                <a:sym typeface="Helvetica Neue Bold Condensed"/>
              </a:rPr>
              <a:t>End of week’s </a:t>
            </a:r>
            <a:endParaRPr sz="2200">
              <a:solidFill>
                <a:srgbClr val="275664"/>
              </a:solidFill>
              <a:latin typeface="Helvetica Neue Bold Condensed"/>
              <a:ea typeface="Helvetica Neue Bold Condensed"/>
              <a:cs typeface="Helvetica Neue Bold Condensed"/>
              <a:sym typeface="Helvetica Neue Bold Condensed"/>
            </a:endParaRPr>
          </a:p>
          <a:p>
            <a:pPr lvl="0">
              <a:defRPr sz="1800"/>
            </a:pPr>
            <a:r>
              <a:rPr sz="2200">
                <a:solidFill>
                  <a:srgbClr val="275664"/>
                </a:solidFill>
                <a:latin typeface="Helvetica Neue Bold Condensed"/>
                <a:ea typeface="Helvetica Neue Bold Condensed"/>
                <a:cs typeface="Helvetica Neue Bold Condensed"/>
                <a:sym typeface="Helvetica Neue Bold Condensed"/>
              </a:rPr>
              <a:t>unit</a:t>
            </a:r>
          </a:p>
        </p:txBody>
      </p:sp>
      <p:grpSp>
        <p:nvGrpSpPr>
          <p:cNvPr id="53" name="Group 53"/>
          <p:cNvGrpSpPr/>
          <p:nvPr/>
        </p:nvGrpSpPr>
        <p:grpSpPr>
          <a:xfrm>
            <a:off x="244378" y="5879931"/>
            <a:ext cx="5459468" cy="2295345"/>
            <a:chOff x="0" y="-71842"/>
            <a:chExt cx="5459466" cy="2295344"/>
          </a:xfrm>
        </p:grpSpPr>
        <p:sp>
          <p:nvSpPr>
            <p:cNvPr id="51" name="Shape 51"/>
            <p:cNvSpPr/>
            <p:nvPr/>
          </p:nvSpPr>
          <p:spPr>
            <a:xfrm>
              <a:off x="0" y="604950"/>
              <a:ext cx="4006745" cy="161855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3700">
                  <a:solidFill>
                    <a:srgbClr val="763A34"/>
                  </a:solidFill>
                  <a:latin typeface="Noteworthy Light"/>
                  <a:ea typeface="Noteworthy Light"/>
                  <a:cs typeface="Noteworthy Light"/>
                  <a:sym typeface="Noteworthy Light"/>
                </a:defRPr>
              </a:lvl1pPr>
            </a:lstStyle>
            <a:p>
              <a:pPr lvl="0">
                <a:defRPr sz="1800">
                  <a:solidFill>
                    <a:srgbClr val="000000"/>
                  </a:solidFill>
                </a:defRPr>
              </a:pPr>
              <a:r>
                <a:rPr sz="3700">
                  <a:solidFill>
                    <a:srgbClr val="763A34"/>
                  </a:solidFill>
                </a:rPr>
                <a:t>original post deadline  (Wednesday, 11:59pm)</a:t>
              </a:r>
            </a:p>
          </p:txBody>
        </p:sp>
        <p:pic>
          <p:nvPicPr>
            <p:cNvPr id="57" name=""/>
            <p:cNvPicPr/>
            <p:nvPr/>
          </p:nvPicPr>
          <p:blipFill>
            <a:blip r:embed="rId3">
              <a:extLst/>
            </a:blip>
            <a:stretch>
              <a:fillRect/>
            </a:stretch>
          </p:blipFill>
          <p:spPr>
            <a:xfrm>
              <a:off x="3959152" y="-71843"/>
              <a:ext cx="1500316" cy="1413686"/>
            </a:xfrm>
            <a:prstGeom prst="rect">
              <a:avLst/>
            </a:prstGeom>
            <a:effectLst/>
          </p:spPr>
        </p:pic>
      </p:grpSp>
      <p:grpSp>
        <p:nvGrpSpPr>
          <p:cNvPr id="56" name="Group 56"/>
          <p:cNvGrpSpPr/>
          <p:nvPr/>
        </p:nvGrpSpPr>
        <p:grpSpPr>
          <a:xfrm>
            <a:off x="7614694" y="2102263"/>
            <a:ext cx="4337442" cy="3170850"/>
            <a:chOff x="0" y="0"/>
            <a:chExt cx="4337440" cy="3170848"/>
          </a:xfrm>
        </p:grpSpPr>
        <p:sp>
          <p:nvSpPr>
            <p:cNvPr id="54" name="Shape 54"/>
            <p:cNvSpPr/>
            <p:nvPr/>
          </p:nvSpPr>
          <p:spPr>
            <a:xfrm>
              <a:off x="0" y="0"/>
              <a:ext cx="4337441" cy="161855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3700">
                  <a:solidFill>
                    <a:srgbClr val="763A34"/>
                  </a:solidFill>
                  <a:latin typeface="Noteworthy Light"/>
                  <a:ea typeface="Noteworthy Light"/>
                  <a:cs typeface="Noteworthy Light"/>
                  <a:sym typeface="Noteworthy Light"/>
                </a:defRPr>
              </a:lvl1pPr>
            </a:lstStyle>
            <a:p>
              <a:pPr lvl="0">
                <a:defRPr sz="1800">
                  <a:solidFill>
                    <a:srgbClr val="000000"/>
                  </a:solidFill>
                </a:defRPr>
              </a:pPr>
              <a:r>
                <a:rPr sz="3700">
                  <a:solidFill>
                    <a:srgbClr val="763A34"/>
                  </a:solidFill>
                </a:rPr>
                <a:t>response post deadline date (Sunday, 11:59pm)</a:t>
              </a:r>
            </a:p>
          </p:txBody>
        </p:sp>
        <p:pic>
          <p:nvPicPr>
            <p:cNvPr id="59" name=""/>
            <p:cNvPicPr/>
            <p:nvPr/>
          </p:nvPicPr>
          <p:blipFill>
            <a:blip r:embed="rId4">
              <a:extLst/>
            </a:blip>
            <a:stretch>
              <a:fillRect/>
            </a:stretch>
          </p:blipFill>
          <p:spPr>
            <a:xfrm>
              <a:off x="2889128" y="1540379"/>
              <a:ext cx="1184121" cy="1630470"/>
            </a:xfrm>
            <a:prstGeom prst="rect">
              <a:avLst/>
            </a:prstGeom>
            <a:effectLst/>
          </p:spPr>
        </p:pic>
      </p:gr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8" presetID="2" grpId="1" fill="hold">
                                  <p:stCondLst>
                                    <p:cond delay="0"/>
                                  </p:stCondLst>
                                  <p:iterate type="el" backwards="0">
                                    <p:tmAbs val="0"/>
                                  </p:iterate>
                                  <p:childTnLst>
                                    <p:set>
                                      <p:cBhvr>
                                        <p:cTn id="6" fill="hold"/>
                                        <p:tgtEl>
                                          <p:spTgt spid="53"/>
                                        </p:tgtEl>
                                        <p:attrNameLst>
                                          <p:attrName>style.visibility</p:attrName>
                                        </p:attrNameLst>
                                      </p:cBhvr>
                                      <p:to>
                                        <p:strVal val="visible"/>
                                      </p:to>
                                    </p:set>
                                    <p:anim calcmode="lin" valueType="num">
                                      <p:cBhvr>
                                        <p:cTn id="7" dur="3000" fill="hold"/>
                                        <p:tgtEl>
                                          <p:spTgt spid="53"/>
                                        </p:tgtEl>
                                        <p:attrNameLst>
                                          <p:attrName>ppt_x</p:attrName>
                                        </p:attrNameLst>
                                      </p:cBhvr>
                                      <p:tavLst>
                                        <p:tav tm="0">
                                          <p:val>
                                            <p:strVal val="0-#ppt_w/2"/>
                                          </p:val>
                                        </p:tav>
                                        <p:tav tm="100000">
                                          <p:val>
                                            <p:strVal val="#ppt_x"/>
                                          </p:val>
                                        </p:tav>
                                      </p:tavLst>
                                    </p:anim>
                                    <p:anim calcmode="lin" valueType="num">
                                      <p:cBhvr>
                                        <p:cTn id="8" dur="3000" fill="hold"/>
                                        <p:tgtEl>
                                          <p:spTgt spid="5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nodeType="clickEffect" presetClass="entr" presetSubtype="2" presetID="2" grpId="2" fill="hold">
                                  <p:stCondLst>
                                    <p:cond delay="0"/>
                                  </p:stCondLst>
                                  <p:iterate type="el" backwards="0">
                                    <p:tmAbs val="0"/>
                                  </p:iterate>
                                  <p:childTnLst>
                                    <p:set>
                                      <p:cBhvr>
                                        <p:cTn id="12" fill="hold"/>
                                        <p:tgtEl>
                                          <p:spTgt spid="56"/>
                                        </p:tgtEl>
                                        <p:attrNameLst>
                                          <p:attrName>style.visibility</p:attrName>
                                        </p:attrNameLst>
                                      </p:cBhvr>
                                      <p:to>
                                        <p:strVal val="visible"/>
                                      </p:to>
                                    </p:set>
                                    <p:anim calcmode="lin" valueType="num">
                                      <p:cBhvr>
                                        <p:cTn id="13" dur="1250" fill="hold"/>
                                        <p:tgtEl>
                                          <p:spTgt spid="56"/>
                                        </p:tgtEl>
                                        <p:attrNameLst>
                                          <p:attrName>ppt_x</p:attrName>
                                        </p:attrNameLst>
                                      </p:cBhvr>
                                      <p:tavLst>
                                        <p:tav tm="0">
                                          <p:val>
                                            <p:strVal val="1+#ppt_w/2"/>
                                          </p:val>
                                        </p:tav>
                                        <p:tav tm="100000">
                                          <p:val>
                                            <p:strVal val="#ppt_x"/>
                                          </p:val>
                                        </p:tav>
                                      </p:tavLst>
                                    </p:anim>
                                    <p:anim calcmode="lin" valueType="num">
                                      <p:cBhvr>
                                        <p:cTn id="14" dur="1250" fill="hold"/>
                                        <p:tgtEl>
                                          <p:spTgt spid="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3" grpId="1"/>
      <p:bldP build="whole" bldLvl="1" animBg="1" rev="0" advAuto="0" spid="56" grpId="2"/>
    </p:bldLst>
  </p:timing>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title"/>
          </p:nvPr>
        </p:nvSpPr>
        <p:spPr>
          <a:prstGeom prst="rect">
            <a:avLst/>
          </a:prstGeom>
        </p:spPr>
        <p:txBody>
          <a:bodyPr/>
          <a:lstStyle/>
          <a:p>
            <a:pPr lvl="0">
              <a:defRPr sz="1800"/>
            </a:pPr>
            <a:r>
              <a:rPr sz="4200"/>
              <a:t>Grading online discussions</a:t>
            </a:r>
          </a:p>
        </p:txBody>
      </p:sp>
      <p:graphicFrame>
        <p:nvGraphicFramePr>
          <p:cNvPr id="65" name="Table 65"/>
          <p:cNvGraphicFramePr/>
          <p:nvPr/>
        </p:nvGraphicFramePr>
        <p:xfrm>
          <a:off x="875183" y="2108328"/>
          <a:ext cx="11254434" cy="6667501"/>
        </p:xfrm>
        <a:graphic xmlns:a="http://schemas.openxmlformats.org/drawingml/2006/main">
          <a:graphicData uri="http://schemas.openxmlformats.org/drawingml/2006/table">
            <a:tbl>
              <a:tblPr firstCol="1" firstRow="0" lastCol="0" lastRow="0" bandCol="0" bandRow="0" rtl="0">
                <a:tableStyleId>{C7B018BB-80A7-4F77-B60F-C8B233D01FF8}</a:tableStyleId>
              </a:tblPr>
              <a:tblGrid>
                <a:gridCol w="2320280"/>
                <a:gridCol w="8934152"/>
              </a:tblGrid>
              <a:tr h="1333500">
                <a:tc>
                  <a:txBody>
                    <a:bodyPr/>
                    <a:lstStyle/>
                    <a:p>
                      <a:pPr lvl="0" algn="ctr" defTabSz="457200">
                        <a:defRPr sz="1800">
                          <a:solidFill>
                            <a:srgbClr val="000000"/>
                          </a:solidFill>
                        </a:defRPr>
                      </a:pPr>
                      <a:r>
                        <a:rPr sz="2600">
                          <a:solidFill>
                            <a:srgbClr val="3A3B4F"/>
                          </a:solidFill>
                          <a:latin typeface="Helvetica Neue Bold Condensed"/>
                          <a:ea typeface="Helvetica Neue Bold Condensed"/>
                          <a:cs typeface="Helvetica Neue Bold Condensed"/>
                          <a:sym typeface="Helvetica Neue Bold Condensed"/>
                        </a:rPr>
                        <a:t>Exceeding Expectations 10 points</a:t>
                      </a: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tcPr>
                </a:tc>
                <a:tc>
                  <a:txBody>
                    <a:bodyPr/>
                    <a:lstStyle/>
                    <a:p>
                      <a:pPr lvl="0" marL="292847" indent="-292847"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Post comprehensively addresses the topic, adds value to discussion with stimulating posts</a:t>
                      </a:r>
                      <a:endParaRPr sz="1700">
                        <a:solidFill>
                          <a:srgbClr val="242634"/>
                        </a:solidFill>
                        <a:latin typeface="+mn-lt"/>
                        <a:ea typeface="+mn-ea"/>
                        <a:cs typeface="+mn-cs"/>
                        <a:sym typeface="Helvetica Neue Light"/>
                      </a:endParaRPr>
                    </a:p>
                    <a:p>
                      <a:pPr lvl="0" marL="292847" indent="-292847"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Posts in-depth, incisive reflections that demonstrate critical thinking; shares real-world experiences and examples</a:t>
                      </a:r>
                      <a:endParaRPr sz="1700">
                        <a:solidFill>
                          <a:srgbClr val="242634"/>
                        </a:solidFill>
                        <a:latin typeface="+mn-lt"/>
                        <a:ea typeface="+mn-ea"/>
                        <a:cs typeface="+mn-cs"/>
                        <a:sym typeface="Helvetica Neue Light"/>
                      </a:endParaRPr>
                    </a:p>
                    <a:p>
                      <a:pPr lvl="0" marL="292847" indent="-292847"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Well-written posts made within required timeframe; no grammar/spelling errors</a:t>
                      </a: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tcPr>
                </a:tc>
              </a:tr>
              <a:tr h="1333500">
                <a:tc>
                  <a:txBody>
                    <a:bodyPr/>
                    <a:lstStyle/>
                    <a:p>
                      <a:pPr lvl="0" algn="ctr" defTabSz="457200">
                        <a:defRPr sz="1800">
                          <a:solidFill>
                            <a:srgbClr val="000000"/>
                          </a:solidFill>
                        </a:defRPr>
                      </a:pPr>
                      <a:r>
                        <a:rPr sz="2600">
                          <a:solidFill>
                            <a:srgbClr val="3A3B4F"/>
                          </a:solidFill>
                          <a:latin typeface="Helvetica Neue Bold Condensed"/>
                          <a:ea typeface="Helvetica Neue Bold Condensed"/>
                          <a:cs typeface="Helvetica Neue Bold Condensed"/>
                          <a:sym typeface="Helvetica Neue Bold Condensed"/>
                        </a:rPr>
                        <a:t>Meeting Expectations 8-9 points</a:t>
                      </a: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tcPr>
                </a:tc>
                <a:tc>
                  <a:txBody>
                    <a:bodyPr/>
                    <a:lstStyle/>
                    <a:p>
                      <a:pPr lvl="0" marL="292847" indent="-292847"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Posts are on-topic, relevant, and contain original content</a:t>
                      </a:r>
                      <a:endParaRPr sz="1700">
                        <a:solidFill>
                          <a:srgbClr val="242634"/>
                        </a:solidFill>
                        <a:latin typeface="+mn-lt"/>
                        <a:ea typeface="+mn-ea"/>
                        <a:cs typeface="+mn-cs"/>
                        <a:sym typeface="Helvetica Neue Light"/>
                      </a:endParaRPr>
                    </a:p>
                    <a:p>
                      <a:pPr lvl="0" marL="292847" indent="-292847"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Posts elicit reflections from and/or build on ideas of others; show evidence of knowledge and understanding of content, may include occasional examples</a:t>
                      </a:r>
                      <a:endParaRPr sz="1700">
                        <a:solidFill>
                          <a:srgbClr val="242634"/>
                        </a:solidFill>
                        <a:latin typeface="+mn-lt"/>
                        <a:ea typeface="+mn-ea"/>
                        <a:cs typeface="+mn-cs"/>
                        <a:sym typeface="Helvetica Neue Light"/>
                      </a:endParaRPr>
                    </a:p>
                    <a:p>
                      <a:pPr lvl="0" marL="292847" indent="-292847"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Posts use complete sentences and rarely have grammar/spelling errors</a:t>
                      </a: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tcPr>
                </a:tc>
              </a:tr>
              <a:tr h="1333500">
                <a:tc>
                  <a:txBody>
                    <a:bodyPr/>
                    <a:lstStyle/>
                    <a:p>
                      <a:pPr lvl="0" algn="ctr" defTabSz="457200">
                        <a:defRPr sz="1800">
                          <a:solidFill>
                            <a:srgbClr val="000000"/>
                          </a:solidFill>
                        </a:defRPr>
                      </a:pPr>
                      <a:r>
                        <a:rPr sz="2600">
                          <a:solidFill>
                            <a:srgbClr val="3A3B4F"/>
                          </a:solidFill>
                          <a:latin typeface="Helvetica Neue Bold Condensed"/>
                          <a:ea typeface="Helvetica Neue Bold Condensed"/>
                          <a:cs typeface="Helvetica Neue Bold Condensed"/>
                          <a:sym typeface="Helvetica Neue Bold Condensed"/>
                        </a:rPr>
                        <a:t>Emerging Towards Expectations 7 points</a:t>
                      </a: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tcPr>
                </a:tc>
                <a:tc>
                  <a:txBody>
                    <a:bodyPr/>
                    <a:lstStyle/>
                    <a:p>
                      <a:pPr lvl="0" marL="292847" indent="-292847"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Posts are on-topic, but may lack originality and/or fail to elicit reflections from or build on ideas of others; examples may be made but may be irrelevant or unclear how they connect to course content</a:t>
                      </a:r>
                      <a:endParaRPr sz="1700">
                        <a:solidFill>
                          <a:srgbClr val="242634"/>
                        </a:solidFill>
                        <a:latin typeface="+mn-lt"/>
                        <a:ea typeface="+mn-ea"/>
                        <a:cs typeface="+mn-cs"/>
                        <a:sym typeface="Helvetica Neue Light"/>
                      </a:endParaRPr>
                    </a:p>
                    <a:p>
                      <a:pPr lvl="0" marL="292847" indent="-292847"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Posts may contain multiple grammar/spelling errors</a:t>
                      </a: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tcPr>
                </a:tc>
              </a:tr>
              <a:tr h="1333500">
                <a:tc>
                  <a:txBody>
                    <a:bodyPr/>
                    <a:lstStyle/>
                    <a:p>
                      <a:pPr lvl="0" algn="ctr" defTabSz="457200">
                        <a:defRPr sz="1800">
                          <a:solidFill>
                            <a:srgbClr val="000000"/>
                          </a:solidFill>
                        </a:defRPr>
                      </a:pPr>
                      <a:r>
                        <a:rPr sz="2600">
                          <a:solidFill>
                            <a:srgbClr val="3A3B4F"/>
                          </a:solidFill>
                          <a:latin typeface="Helvetica Neue Bold Condensed"/>
                          <a:ea typeface="Helvetica Neue Bold Condensed"/>
                          <a:cs typeface="Helvetica Neue Bold Condensed"/>
                          <a:sym typeface="Helvetica Neue Bold Condensed"/>
                        </a:rPr>
                        <a:t>Below Expectations 1-6 points</a:t>
                      </a: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tcPr>
                </a:tc>
                <a:tc>
                  <a:txBody>
                    <a:bodyPr/>
                    <a:lstStyle/>
                    <a:p>
                      <a:pPr lvl="0" marL="292847" indent="-292847"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Posts do not contain enough reference back to original topic or may not address the issue at hand sufficiently</a:t>
                      </a:r>
                      <a:endParaRPr sz="1700">
                        <a:solidFill>
                          <a:srgbClr val="242634"/>
                        </a:solidFill>
                        <a:latin typeface="+mn-lt"/>
                        <a:ea typeface="+mn-ea"/>
                        <a:cs typeface="+mn-cs"/>
                        <a:sym typeface="Helvetica Neue Light"/>
                      </a:endParaRPr>
                    </a:p>
                    <a:p>
                      <a:pPr lvl="0" marL="292847" indent="-292847"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Little evidence of knowledge/understanding of course content is shown; examples missing</a:t>
                      </a:r>
                      <a:endParaRPr sz="1700">
                        <a:solidFill>
                          <a:srgbClr val="242634"/>
                        </a:solidFill>
                        <a:latin typeface="+mn-lt"/>
                        <a:ea typeface="+mn-ea"/>
                        <a:cs typeface="+mn-cs"/>
                        <a:sym typeface="Helvetica Neue Light"/>
                      </a:endParaRPr>
                    </a:p>
                    <a:p>
                      <a:pPr lvl="0" marL="292847" indent="-292847"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Posts contain incomplete sentences and/or may not adhere to standard English grammar/spelling</a:t>
                      </a: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tcPr>
                </a:tc>
              </a:tr>
              <a:tr h="1333500">
                <a:tc>
                  <a:txBody>
                    <a:bodyPr/>
                    <a:lstStyle/>
                    <a:p>
                      <a:pPr lvl="0" algn="ctr" defTabSz="457200">
                        <a:defRPr sz="1800">
                          <a:solidFill>
                            <a:srgbClr val="000000"/>
                          </a:solidFill>
                        </a:defRPr>
                      </a:pPr>
                      <a:r>
                        <a:rPr sz="2600">
                          <a:solidFill>
                            <a:srgbClr val="3A3B4F"/>
                          </a:solidFill>
                          <a:latin typeface="Helvetica Neue Bold Condensed"/>
                          <a:ea typeface="Helvetica Neue Bold Condensed"/>
                          <a:cs typeface="Helvetica Neue Bold Condensed"/>
                          <a:sym typeface="Helvetica Neue Bold Condensed"/>
                        </a:rPr>
                        <a:t>Cannot Judge 
(Missing)
0 points</a:t>
                      </a: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tcPr>
                </a:tc>
                <a:tc>
                  <a:txBody>
                    <a:bodyPr/>
                    <a:lstStyle/>
                    <a:p>
                      <a:pPr lvl="0" marL="482336" indent="-482336" algn="l" defTabSz="457200">
                        <a:buSzPct val="75000"/>
                        <a:buFont typeface="Helvetica Neue"/>
                        <a:buChar char="•"/>
                        <a:defRPr sz="1800">
                          <a:solidFill>
                            <a:srgbClr val="000000"/>
                          </a:solidFill>
                        </a:defRPr>
                      </a:pPr>
                      <a:r>
                        <a:rPr sz="1700">
                          <a:solidFill>
                            <a:srgbClr val="242634"/>
                          </a:solidFill>
                          <a:latin typeface="+mn-lt"/>
                          <a:ea typeface="+mn-ea"/>
                          <a:cs typeface="+mn-cs"/>
                          <a:sym typeface="Helvetica Neue Light"/>
                        </a:rPr>
                        <a:t>Student did not complete discussion board question.</a:t>
                      </a:r>
                    </a:p>
                  </a:txBody>
                  <a:tcPr marL="50800" marR="50800" marT="50800" marB="50800" anchor="ctr" anchorCtr="0" horzOverflow="overflow">
                    <a:lnL w="12700">
                      <a:solidFill>
                        <a:srgbClr val="285A82"/>
                      </a:solidFill>
                      <a:prstDash val="sysDot"/>
                      <a:miter lim="400000"/>
                    </a:lnL>
                    <a:lnR w="12700">
                      <a:solidFill>
                        <a:srgbClr val="285A82"/>
                      </a:solidFill>
                      <a:prstDash val="sysDot"/>
                      <a:miter lim="400000"/>
                    </a:lnR>
                    <a:lnT w="12700">
                      <a:solidFill>
                        <a:srgbClr val="285A82"/>
                      </a:solidFill>
                      <a:prstDash val="sysDot"/>
                      <a:miter lim="400000"/>
                    </a:lnT>
                    <a:lnB w="12700">
                      <a:solidFill>
                        <a:srgbClr val="285A82"/>
                      </a:solidFill>
                      <a:prstDash val="sysDot"/>
                      <a:miter lim="400000"/>
                    </a:lnB>
                  </a:tcPr>
                </a:tc>
              </a:tr>
            </a:tbl>
          </a:graphicData>
        </a:graphic>
      </p:graphicFrame>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ph type="title"/>
          </p:nvPr>
        </p:nvSpPr>
        <p:spPr>
          <a:prstGeom prst="rect">
            <a:avLst/>
          </a:prstGeom>
        </p:spPr>
        <p:txBody>
          <a:bodyPr/>
          <a:lstStyle/>
          <a:p>
            <a:pPr lvl="0">
              <a:defRPr sz="1800"/>
            </a:pPr>
            <a:r>
              <a:rPr sz="4200"/>
              <a:t>Crafting “discussable” questions</a:t>
            </a:r>
          </a:p>
        </p:txBody>
      </p:sp>
      <p:sp>
        <p:nvSpPr>
          <p:cNvPr id="70" name="Shape 70"/>
          <p:cNvSpPr/>
          <p:nvPr>
            <p:ph type="body" idx="1"/>
          </p:nvPr>
        </p:nvSpPr>
        <p:spPr>
          <a:xfrm>
            <a:off x="571500" y="2222500"/>
            <a:ext cx="4033342" cy="2928095"/>
          </a:xfrm>
          <a:prstGeom prst="rect">
            <a:avLst/>
          </a:prstGeom>
        </p:spPr>
        <p:txBody>
          <a:bodyPr/>
          <a:lstStyle>
            <a:lvl1pPr marL="0" indent="0" algn="ctr" defTabSz="531622">
              <a:spcBef>
                <a:spcPts val="3800"/>
              </a:spcBef>
              <a:buSzTx/>
              <a:buFontTx/>
              <a:buNone/>
              <a:defRPr sz="3640">
                <a:solidFill>
                  <a:srgbClr val="163D40"/>
                </a:solidFill>
              </a:defRPr>
            </a:lvl1pPr>
          </a:lstStyle>
          <a:p>
            <a:pPr lvl="0">
              <a:defRPr sz="1800">
                <a:solidFill>
                  <a:srgbClr val="000000"/>
                </a:solidFill>
              </a:defRPr>
            </a:pPr>
            <a:r>
              <a:rPr sz="3640">
                <a:solidFill>
                  <a:srgbClr val="163D40"/>
                </a:solidFill>
              </a:rPr>
              <a:t>Who was the president of the United States during World War II?</a:t>
            </a:r>
          </a:p>
        </p:txBody>
      </p:sp>
      <p:grpSp>
        <p:nvGrpSpPr>
          <p:cNvPr id="73" name="Group 73"/>
          <p:cNvGrpSpPr/>
          <p:nvPr/>
        </p:nvGrpSpPr>
        <p:grpSpPr>
          <a:xfrm>
            <a:off x="5114265" y="4217351"/>
            <a:ext cx="4113161" cy="5362036"/>
            <a:chOff x="0" y="0"/>
            <a:chExt cx="4113159" cy="5362035"/>
          </a:xfrm>
        </p:grpSpPr>
        <p:pic>
          <p:nvPicPr>
            <p:cNvPr id="71" name="512px-FDR_in_1933.jpg"/>
            <p:cNvPicPr/>
            <p:nvPr/>
          </p:nvPicPr>
          <p:blipFill>
            <a:blip r:embed="rId3">
              <a:extLst/>
            </a:blip>
            <a:stretch>
              <a:fillRect/>
            </a:stretch>
          </p:blipFill>
          <p:spPr>
            <a:xfrm>
              <a:off x="0" y="0"/>
              <a:ext cx="4113160" cy="4844210"/>
            </a:xfrm>
            <a:prstGeom prst="rect">
              <a:avLst/>
            </a:prstGeom>
            <a:ln w="12700" cap="flat">
              <a:noFill/>
              <a:miter lim="400000"/>
            </a:ln>
            <a:effectLst/>
          </p:spPr>
        </p:pic>
        <p:sp>
          <p:nvSpPr>
            <p:cNvPr id="72" name="Shape 72"/>
            <p:cNvSpPr/>
            <p:nvPr/>
          </p:nvSpPr>
          <p:spPr>
            <a:xfrm>
              <a:off x="171617" y="4915275"/>
              <a:ext cx="3769926" cy="44676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i="1" sz="1300"/>
              </a:lvl1pPr>
            </a:lstStyle>
            <a:p>
              <a:pPr lvl="0">
                <a:defRPr i="0" sz="1800"/>
              </a:pPr>
              <a:r>
                <a:rPr i="1" sz="1300"/>
                <a:t>Image attribute: By Elias Goldensky (1868-1943) [Public domain], via Wikimedia Commons</a:t>
              </a:r>
            </a:p>
          </p:txBody>
        </p:sp>
      </p:grpSp>
      <p:sp>
        <p:nvSpPr>
          <p:cNvPr id="74" name="Shape 74"/>
          <p:cNvSpPr/>
          <p:nvPr/>
        </p:nvSpPr>
        <p:spPr>
          <a:xfrm>
            <a:off x="1500744" y="5832928"/>
            <a:ext cx="4033342" cy="2130882"/>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lvl1pPr>
              <a:spcBef>
                <a:spcPts val="4200"/>
              </a:spcBef>
              <a:defRPr sz="4000">
                <a:solidFill>
                  <a:srgbClr val="163D40"/>
                </a:solidFill>
              </a:defRPr>
            </a:lvl1pPr>
          </a:lstStyle>
          <a:p>
            <a:pPr lvl="0">
              <a:defRPr sz="1800">
                <a:solidFill>
                  <a:srgbClr val="000000"/>
                </a:solidFill>
              </a:defRPr>
            </a:pPr>
            <a:r>
              <a:rPr sz="4000">
                <a:solidFill>
                  <a:srgbClr val="163D40"/>
                </a:solidFill>
              </a:rPr>
              <a:t>Explain the process of mitosis.</a:t>
            </a:r>
          </a:p>
        </p:txBody>
      </p:sp>
      <p:grpSp>
        <p:nvGrpSpPr>
          <p:cNvPr id="77" name="Group 77"/>
          <p:cNvGrpSpPr/>
          <p:nvPr/>
        </p:nvGrpSpPr>
        <p:grpSpPr>
          <a:xfrm>
            <a:off x="8594401" y="2222500"/>
            <a:ext cx="4400560" cy="3739699"/>
            <a:chOff x="0" y="0"/>
            <a:chExt cx="4400559" cy="3739698"/>
          </a:xfrm>
        </p:grpSpPr>
        <p:pic>
          <p:nvPicPr>
            <p:cNvPr id="75" name="800px-Mitosis_diagram.jpg"/>
            <p:cNvPicPr/>
            <p:nvPr/>
          </p:nvPicPr>
          <p:blipFill>
            <a:blip r:embed="rId4">
              <a:extLst/>
            </a:blip>
            <a:stretch>
              <a:fillRect/>
            </a:stretch>
          </p:blipFill>
          <p:spPr>
            <a:xfrm>
              <a:off x="0" y="0"/>
              <a:ext cx="4400560" cy="3250913"/>
            </a:xfrm>
            <a:prstGeom prst="rect">
              <a:avLst/>
            </a:prstGeom>
            <a:ln w="12700" cap="flat">
              <a:noFill/>
              <a:miter lim="400000"/>
            </a:ln>
            <a:effectLst/>
          </p:spPr>
        </p:pic>
        <p:sp>
          <p:nvSpPr>
            <p:cNvPr id="76" name="Shape 76"/>
            <p:cNvSpPr/>
            <p:nvPr/>
          </p:nvSpPr>
          <p:spPr>
            <a:xfrm>
              <a:off x="690122" y="3239117"/>
              <a:ext cx="3020315" cy="50058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i="1" sz="1300"/>
              </a:lvl1pPr>
            </a:lstStyle>
            <a:p>
              <a:pPr lvl="0">
                <a:defRPr i="0" sz="1800"/>
              </a:pPr>
              <a:r>
                <a:rPr i="1" sz="1300"/>
                <a:t>Image attribute: By Marek Kultys [CC-BY-SA-3.0 (http://creativecommons.org/licenses/by-sa/3.0)], via Wikimedia Commons</a:t>
              </a:r>
            </a:p>
          </p:txBody>
        </p:sp>
      </p:gr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1" presetID="2" grpId="1" fill="hold">
                                  <p:stCondLst>
                                    <p:cond delay="0"/>
                                  </p:stCondLst>
                                  <p:iterate type="el" backwards="0">
                                    <p:tmAbs val="0"/>
                                  </p:iterate>
                                  <p:childTnLst>
                                    <p:set>
                                      <p:cBhvr>
                                        <p:cTn id="6" fill="hold"/>
                                        <p:tgtEl>
                                          <p:spTgt spid="70"/>
                                        </p:tgtEl>
                                        <p:attrNameLst>
                                          <p:attrName>style.visibility</p:attrName>
                                        </p:attrNameLst>
                                      </p:cBhvr>
                                      <p:to>
                                        <p:strVal val="visible"/>
                                      </p:to>
                                    </p:set>
                                    <p:anim calcmode="lin" valueType="num">
                                      <p:cBhvr>
                                        <p:cTn id="7" dur="1000" fill="hold"/>
                                        <p:tgtEl>
                                          <p:spTgt spid="70"/>
                                        </p:tgtEl>
                                        <p:attrNameLst>
                                          <p:attrName>ppt_x</p:attrName>
                                        </p:attrNameLst>
                                      </p:cBhvr>
                                      <p:tavLst>
                                        <p:tav tm="0">
                                          <p:val>
                                            <p:strVal val="#ppt_x"/>
                                          </p:val>
                                        </p:tav>
                                        <p:tav tm="100000">
                                          <p:val>
                                            <p:strVal val="#ppt_x"/>
                                          </p:val>
                                        </p:tav>
                                      </p:tavLst>
                                    </p:anim>
                                    <p:anim calcmode="lin" valueType="num">
                                      <p:cBhvr>
                                        <p:cTn id="8" dur="1000" fill="hold"/>
                                        <p:tgtEl>
                                          <p:spTgt spid="7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nodeType="clickEffect" presetClass="entr" presetSubtype="1" presetID="2" grpId="2" fill="hold">
                                  <p:stCondLst>
                                    <p:cond delay="0"/>
                                  </p:stCondLst>
                                  <p:iterate type="el" backwards="0">
                                    <p:tmAbs val="0"/>
                                  </p:iterate>
                                  <p:childTnLst>
                                    <p:set>
                                      <p:cBhvr>
                                        <p:cTn id="12" fill="hold"/>
                                        <p:tgtEl>
                                          <p:spTgt spid="74"/>
                                        </p:tgtEl>
                                        <p:attrNameLst>
                                          <p:attrName>style.visibility</p:attrName>
                                        </p:attrNameLst>
                                      </p:cBhvr>
                                      <p:to>
                                        <p:strVal val="visible"/>
                                      </p:to>
                                    </p:set>
                                    <p:anim calcmode="lin" valueType="num">
                                      <p:cBhvr>
                                        <p:cTn id="13" dur="1000" fill="hold"/>
                                        <p:tgtEl>
                                          <p:spTgt spid="74"/>
                                        </p:tgtEl>
                                        <p:attrNameLst>
                                          <p:attrName>ppt_x</p:attrName>
                                        </p:attrNameLst>
                                      </p:cBhvr>
                                      <p:tavLst>
                                        <p:tav tm="0">
                                          <p:val>
                                            <p:strVal val="#ppt_x"/>
                                          </p:val>
                                        </p:tav>
                                        <p:tav tm="100000">
                                          <p:val>
                                            <p:strVal val="#ppt_x"/>
                                          </p:val>
                                        </p:tav>
                                      </p:tavLst>
                                    </p:anim>
                                    <p:anim calcmode="lin" valueType="num">
                                      <p:cBhvr>
                                        <p:cTn id="14" dur="1000" fill="hold"/>
                                        <p:tgtEl>
                                          <p:spTgt spid="7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nodeType="clickEffect" presetClass="entr" presetSubtype="16" presetID="23" grpId="3" fill="hold">
                                  <p:stCondLst>
                                    <p:cond delay="0"/>
                                  </p:stCondLst>
                                  <p:iterate type="el" backwards="0">
                                    <p:tmAbs val="0"/>
                                  </p:iterate>
                                  <p:childTnLst>
                                    <p:set>
                                      <p:cBhvr>
                                        <p:cTn id="18" fill="hold"/>
                                        <p:tgtEl>
                                          <p:spTgt spid="73"/>
                                        </p:tgtEl>
                                        <p:attrNameLst>
                                          <p:attrName>style.visibility</p:attrName>
                                        </p:attrNameLst>
                                      </p:cBhvr>
                                      <p:to>
                                        <p:strVal val="visible"/>
                                      </p:to>
                                    </p:set>
                                    <p:anim calcmode="lin" valueType="num">
                                      <p:cBhvr>
                                        <p:cTn id="19" dur="750" fill="hold"/>
                                        <p:tgtEl>
                                          <p:spTgt spid="73"/>
                                        </p:tgtEl>
                                        <p:attrNameLst>
                                          <p:attrName>ppt_w</p:attrName>
                                        </p:attrNameLst>
                                      </p:cBhvr>
                                      <p:tavLst>
                                        <p:tav tm="0">
                                          <p:val>
                                            <p:fltVal val="0"/>
                                          </p:val>
                                        </p:tav>
                                        <p:tav tm="100000">
                                          <p:val>
                                            <p:strVal val="#ppt_w"/>
                                          </p:val>
                                        </p:tav>
                                      </p:tavLst>
                                    </p:anim>
                                    <p:anim calcmode="lin" valueType="num">
                                      <p:cBhvr>
                                        <p:cTn id="20" dur="750" fill="hold"/>
                                        <p:tgtEl>
                                          <p:spTgt spid="73"/>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nodeType="clickEffect" presetClass="entr" presetSubtype="16" presetID="23" grpId="4" fill="hold">
                                  <p:stCondLst>
                                    <p:cond delay="0"/>
                                  </p:stCondLst>
                                  <p:iterate type="el" backwards="0">
                                    <p:tmAbs val="0"/>
                                  </p:iterate>
                                  <p:childTnLst>
                                    <p:set>
                                      <p:cBhvr>
                                        <p:cTn id="24" fill="hold"/>
                                        <p:tgtEl>
                                          <p:spTgt spid="77"/>
                                        </p:tgtEl>
                                        <p:attrNameLst>
                                          <p:attrName>style.visibility</p:attrName>
                                        </p:attrNameLst>
                                      </p:cBhvr>
                                      <p:to>
                                        <p:strVal val="visible"/>
                                      </p:to>
                                    </p:set>
                                    <p:anim calcmode="lin" valueType="num">
                                      <p:cBhvr>
                                        <p:cTn id="25" dur="750" fill="hold"/>
                                        <p:tgtEl>
                                          <p:spTgt spid="77"/>
                                        </p:tgtEl>
                                        <p:attrNameLst>
                                          <p:attrName>ppt_w</p:attrName>
                                        </p:attrNameLst>
                                      </p:cBhvr>
                                      <p:tavLst>
                                        <p:tav tm="0">
                                          <p:val>
                                            <p:fltVal val="0"/>
                                          </p:val>
                                        </p:tav>
                                        <p:tav tm="100000">
                                          <p:val>
                                            <p:strVal val="#ppt_w"/>
                                          </p:val>
                                        </p:tav>
                                      </p:tavLst>
                                    </p:anim>
                                    <p:anim calcmode="lin" valueType="num">
                                      <p:cBhvr>
                                        <p:cTn id="26" dur="750" fill="hold"/>
                                        <p:tgtEl>
                                          <p:spTgt spid="7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3" grpId="3"/>
      <p:bldP build="whole" bldLvl="1" animBg="1" rev="0" advAuto="0" spid="74" grpId="2"/>
      <p:bldP build="whole" bldLvl="1" animBg="1" rev="0" advAuto="0" spid="70" grpId="1"/>
      <p:bldP build="whole" bldLvl="1" animBg="1" rev="0" advAuto="0" spid="77" grpId="4"/>
    </p:bldLst>
  </p:timing>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1" name="Shape 81"/>
          <p:cNvSpPr/>
          <p:nvPr>
            <p:ph type="title"/>
          </p:nvPr>
        </p:nvSpPr>
        <p:spPr>
          <a:prstGeom prst="rect">
            <a:avLst/>
          </a:prstGeom>
        </p:spPr>
        <p:txBody>
          <a:bodyPr/>
          <a:lstStyle/>
          <a:p>
            <a:pPr lvl="0">
              <a:defRPr sz="1800"/>
            </a:pPr>
            <a:r>
              <a:rPr sz="4200"/>
              <a:t>Crafting “discussable” questions</a:t>
            </a:r>
          </a:p>
        </p:txBody>
      </p:sp>
      <p:sp>
        <p:nvSpPr>
          <p:cNvPr id="82" name="Shape 82"/>
          <p:cNvSpPr/>
          <p:nvPr>
            <p:ph type="body" idx="1"/>
          </p:nvPr>
        </p:nvSpPr>
        <p:spPr>
          <a:xfrm>
            <a:off x="571500" y="2222500"/>
            <a:ext cx="4348709" cy="2751684"/>
          </a:xfrm>
          <a:prstGeom prst="rect">
            <a:avLst/>
          </a:prstGeom>
        </p:spPr>
        <p:txBody>
          <a:bodyPr/>
          <a:lstStyle>
            <a:lvl1pPr marL="0" indent="0" algn="ctr" defTabSz="566674">
              <a:spcBef>
                <a:spcPts val="4000"/>
              </a:spcBef>
              <a:buSzTx/>
              <a:buFontTx/>
              <a:buNone/>
              <a:defRPr sz="3492">
                <a:solidFill>
                  <a:srgbClr val="163D40"/>
                </a:solidFill>
              </a:defRPr>
            </a:lvl1pPr>
          </a:lstStyle>
          <a:p>
            <a:pPr lvl="0">
              <a:defRPr sz="1800">
                <a:solidFill>
                  <a:srgbClr val="000000"/>
                </a:solidFill>
              </a:defRPr>
            </a:pPr>
            <a:r>
              <a:rPr sz="3492">
                <a:solidFill>
                  <a:srgbClr val="163D40"/>
                </a:solidFill>
              </a:rPr>
              <a:t>Do you believe the decision to drop the atomic bomb on Hiroshima was the correct one? Explain.</a:t>
            </a:r>
          </a:p>
        </p:txBody>
      </p:sp>
      <p:grpSp>
        <p:nvGrpSpPr>
          <p:cNvPr id="86" name="Group 86"/>
          <p:cNvGrpSpPr/>
          <p:nvPr/>
        </p:nvGrpSpPr>
        <p:grpSpPr>
          <a:xfrm>
            <a:off x="6453436" y="5188577"/>
            <a:ext cx="4379000" cy="4561583"/>
            <a:chOff x="0" y="0"/>
            <a:chExt cx="4378999" cy="4561581"/>
          </a:xfrm>
        </p:grpSpPr>
        <p:pic>
          <p:nvPicPr>
            <p:cNvPr id="83" name="discussions.jpg"/>
            <p:cNvPicPr/>
            <p:nvPr/>
          </p:nvPicPr>
          <p:blipFill>
            <a:blip r:embed="rId3">
              <a:extLst/>
            </a:blip>
            <a:stretch>
              <a:fillRect/>
            </a:stretch>
          </p:blipFill>
          <p:spPr>
            <a:xfrm>
              <a:off x="0" y="0"/>
              <a:ext cx="4348709" cy="4561582"/>
            </a:xfrm>
            <a:prstGeom prst="rect">
              <a:avLst/>
            </a:prstGeom>
            <a:ln w="12700" cap="flat">
              <a:noFill/>
              <a:miter lim="400000"/>
            </a:ln>
            <a:effectLst/>
          </p:spPr>
        </p:pic>
        <p:sp>
          <p:nvSpPr>
            <p:cNvPr id="84" name="Shape 84"/>
            <p:cNvSpPr/>
            <p:nvPr/>
          </p:nvSpPr>
          <p:spPr>
            <a:xfrm>
              <a:off x="79443" y="339606"/>
              <a:ext cx="2089756" cy="100863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000"/>
              </a:lvl1pPr>
            </a:lstStyle>
            <a:p>
              <a:pPr lvl="0">
                <a:defRPr sz="1800"/>
              </a:pPr>
              <a:r>
                <a:rPr sz="2000"/>
                <a:t>I think it was the right decision because…</a:t>
              </a:r>
            </a:p>
          </p:txBody>
        </p:sp>
        <p:sp>
          <p:nvSpPr>
            <p:cNvPr id="85" name="Shape 85"/>
            <p:cNvSpPr/>
            <p:nvPr/>
          </p:nvSpPr>
          <p:spPr>
            <a:xfrm>
              <a:off x="2289243" y="377706"/>
              <a:ext cx="2089757" cy="70383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sz="2000"/>
              </a:lvl1pPr>
            </a:lstStyle>
            <a:p>
              <a:pPr lvl="0">
                <a:defRPr sz="1800"/>
              </a:pPr>
              <a:r>
                <a:rPr sz="2000"/>
                <a:t>That’s a good point, but…</a:t>
              </a:r>
            </a:p>
          </p:txBody>
        </p:sp>
      </p:gr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1" presetID="2" grpId="1" fill="hold">
                                  <p:stCondLst>
                                    <p:cond delay="0"/>
                                  </p:stCondLst>
                                  <p:iterate type="el" backwards="0">
                                    <p:tmAbs val="0"/>
                                  </p:iterate>
                                  <p:childTnLst>
                                    <p:set>
                                      <p:cBhvr>
                                        <p:cTn id="6" fill="hold"/>
                                        <p:tgtEl>
                                          <p:spTgt spid="82"/>
                                        </p:tgtEl>
                                        <p:attrNameLst>
                                          <p:attrName>style.visibility</p:attrName>
                                        </p:attrNameLst>
                                      </p:cBhvr>
                                      <p:to>
                                        <p:strVal val="visible"/>
                                      </p:to>
                                    </p:set>
                                    <p:anim calcmode="lin" valueType="num">
                                      <p:cBhvr>
                                        <p:cTn id="7" dur="1500" fill="hold"/>
                                        <p:tgtEl>
                                          <p:spTgt spid="82"/>
                                        </p:tgtEl>
                                        <p:attrNameLst>
                                          <p:attrName>ppt_x</p:attrName>
                                        </p:attrNameLst>
                                      </p:cBhvr>
                                      <p:tavLst>
                                        <p:tav tm="0">
                                          <p:val>
                                            <p:strVal val="#ppt_x"/>
                                          </p:val>
                                        </p:tav>
                                        <p:tav tm="100000">
                                          <p:val>
                                            <p:strVal val="#ppt_x"/>
                                          </p:val>
                                        </p:tav>
                                      </p:tavLst>
                                    </p:anim>
                                    <p:anim calcmode="lin" valueType="num">
                                      <p:cBhvr>
                                        <p:cTn id="8" dur="1500" fill="hold"/>
                                        <p:tgtEl>
                                          <p:spTgt spid="8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nodeType="clickEffect" presetClass="entr" presetSubtype="4" presetID="2" grpId="2" fill="hold">
                                  <p:stCondLst>
                                    <p:cond delay="0"/>
                                  </p:stCondLst>
                                  <p:iterate type="el" backwards="0">
                                    <p:tmAbs val="0"/>
                                  </p:iterate>
                                  <p:childTnLst>
                                    <p:set>
                                      <p:cBhvr>
                                        <p:cTn id="12" fill="hold"/>
                                        <p:tgtEl>
                                          <p:spTgt spid="86"/>
                                        </p:tgtEl>
                                        <p:attrNameLst>
                                          <p:attrName>style.visibility</p:attrName>
                                        </p:attrNameLst>
                                      </p:cBhvr>
                                      <p:to>
                                        <p:strVal val="visible"/>
                                      </p:to>
                                    </p:set>
                                    <p:anim calcmode="lin" valueType="num">
                                      <p:cBhvr>
                                        <p:cTn id="13" dur="1000" fill="hold"/>
                                        <p:tgtEl>
                                          <p:spTgt spid="86"/>
                                        </p:tgtEl>
                                        <p:attrNameLst>
                                          <p:attrName>ppt_x</p:attrName>
                                        </p:attrNameLst>
                                      </p:cBhvr>
                                      <p:tavLst>
                                        <p:tav tm="0">
                                          <p:val>
                                            <p:strVal val="#ppt_x"/>
                                          </p:val>
                                        </p:tav>
                                        <p:tav tm="100000">
                                          <p:val>
                                            <p:strVal val="#ppt_x"/>
                                          </p:val>
                                        </p:tav>
                                      </p:tavLst>
                                    </p:anim>
                                    <p:anim calcmode="lin" valueType="num">
                                      <p:cBhvr>
                                        <p:cTn id="14" dur="10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2" grpId="1"/>
      <p:bldP build="whole" bldLvl="1" animBg="1" rev="0" advAuto="0" spid="86" grpId="2"/>
    </p:bldLst>
  </p:timing>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ph type="title"/>
          </p:nvPr>
        </p:nvSpPr>
        <p:spPr>
          <a:prstGeom prst="rect">
            <a:avLst/>
          </a:prstGeom>
        </p:spPr>
        <p:txBody>
          <a:bodyPr/>
          <a:lstStyle/>
          <a:p>
            <a:pPr lvl="0">
              <a:defRPr sz="1800"/>
            </a:pPr>
            <a:r>
              <a:rPr sz="4200"/>
              <a:t>Using Bloom’s Taxonomy to create discussion questions</a:t>
            </a:r>
          </a:p>
        </p:txBody>
      </p:sp>
      <p:pic>
        <p:nvPicPr>
          <p:cNvPr id="91" name="Screen Shot 2014-10-01 at 1.24.39 PM.png"/>
          <p:cNvPicPr/>
          <p:nvPr/>
        </p:nvPicPr>
        <p:blipFill>
          <a:blip r:embed="rId3">
            <a:extLst/>
          </a:blip>
          <a:stretch>
            <a:fillRect/>
          </a:stretch>
        </p:blipFill>
        <p:spPr>
          <a:xfrm>
            <a:off x="1389512" y="2163157"/>
            <a:ext cx="9326782" cy="6988517"/>
          </a:xfrm>
          <a:prstGeom prst="rect">
            <a:avLst/>
          </a:prstGeom>
          <a:ln w="12700">
            <a:miter lim="400000"/>
          </a:ln>
        </p:spPr>
      </p:pic>
      <p:pic>
        <p:nvPicPr>
          <p:cNvPr id="92" name=""/>
          <p:cNvPicPr/>
          <p:nvPr/>
        </p:nvPicPr>
        <p:blipFill>
          <a:blip r:embed="rId4">
            <a:extLst/>
          </a:blip>
          <a:stretch>
            <a:fillRect/>
          </a:stretch>
        </p:blipFill>
        <p:spPr>
          <a:xfrm>
            <a:off x="4128045" y="2057528"/>
            <a:ext cx="4333876" cy="3584775"/>
          </a:xfrm>
          <a:prstGeom prst="rect">
            <a:avLst/>
          </a:prstGeom>
          <a:effectLst>
            <a:outerShdw sx="100000" sy="100000" kx="0" ky="0" algn="b" rotWithShape="0" blurRad="63500" dist="25400" dir="5400000">
              <a:srgbClr val="000000">
                <a:alpha val="50000"/>
              </a:srgbClr>
            </a:outerShdw>
          </a:effectLst>
        </p:spPr>
      </p:pic>
      <p:sp>
        <p:nvSpPr>
          <p:cNvPr id="93" name="Shape 93"/>
          <p:cNvSpPr/>
          <p:nvPr/>
        </p:nvSpPr>
        <p:spPr>
          <a:xfrm>
            <a:off x="279564" y="9135275"/>
            <a:ext cx="12411838" cy="65377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lgn="l">
              <a:defRPr sz="1800"/>
            </a:pPr>
            <a:r>
              <a:t>Source: Armstrong, Patricia. (2014). Bloom’s Taxonomy. Retrieved 1 October 2014, from </a:t>
            </a:r>
            <a:r>
              <a:rPr u="sng">
                <a:hlinkClick r:id="rId5" invalidUrl="" action="" tgtFrame="" tooltip="" history="1" highlightClick="0" endSnd="0"/>
              </a:rPr>
              <a:t>http://cft.vanderbilt.edu/guides-sub-pages/blooms-taxonomy/</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6" presetID="18" grpId="1" fill="hold">
                                  <p:stCondLst>
                                    <p:cond delay="0"/>
                                  </p:stCondLst>
                                  <p:iterate type="el" backwards="0">
                                    <p:tmAbs val="0"/>
                                  </p:iterate>
                                  <p:childTnLst>
                                    <p:set>
                                      <p:cBhvr>
                                        <p:cTn id="6" fill="hold"/>
                                        <p:tgtEl>
                                          <p:spTgt spid="92"/>
                                        </p:tgtEl>
                                        <p:attrNameLst>
                                          <p:attrName>style.visibility</p:attrName>
                                        </p:attrNameLst>
                                      </p:cBhvr>
                                      <p:to>
                                        <p:strVal val="visible"/>
                                      </p:to>
                                    </p:set>
                                    <p:animEffect filter="strips(downRight)" transition="in">
                                      <p:cBhvr>
                                        <p:cTn id="7" dur="1000"/>
                                        <p:tgtEl>
                                          <p:spTgt spid="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2" grpId="1"/>
    </p:bldLst>
  </p:timing>
</p:sld>
</file>

<file path=ppt/theme/theme1.xml><?xml version="1.0" encoding="utf-8"?>
<a:theme xmlns:a="http://schemas.openxmlformats.org/drawingml/2006/main" xmlns:r="http://schemas.openxmlformats.org/officeDocument/2006/relationships" name="ModernPortfolio">
  <a:themeElements>
    <a:clrScheme name="ModernPortfolio">
      <a:dk1>
        <a:srgbClr val="000000"/>
      </a:dk1>
      <a:lt1>
        <a:srgbClr val="FFFFFF"/>
      </a:lt1>
      <a:dk2>
        <a:srgbClr val="5C5C5C"/>
      </a:dk2>
      <a:lt2>
        <a:srgbClr val="CBCBCB"/>
      </a:lt2>
      <a:accent1>
        <a:srgbClr val="557E8A"/>
      </a:accent1>
      <a:accent2>
        <a:srgbClr val="88885A"/>
      </a:accent2>
      <a:accent3>
        <a:srgbClr val="B29E85"/>
      </a:accent3>
      <a:accent4>
        <a:srgbClr val="BB7B52"/>
      </a:accent4>
      <a:accent5>
        <a:srgbClr val="CF7F66"/>
      </a:accent5>
      <a:accent6>
        <a:srgbClr val="62647B"/>
      </a:accent6>
      <a:hlink>
        <a:srgbClr val="0000FF"/>
      </a:hlink>
      <a:folHlink>
        <a:srgbClr val="FF00FF"/>
      </a:folHlink>
    </a:clrScheme>
    <a:fontScheme name="ModernPortfolio">
      <a:majorFont>
        <a:latin typeface="Helvetica Neue Light"/>
        <a:ea typeface="Helvetica Neue Light"/>
        <a:cs typeface="Helvetica Neue Light"/>
      </a:majorFont>
      <a:minorFont>
        <a:latin typeface="Helvetica Neue Light"/>
        <a:ea typeface="Helvetica Neue Light"/>
        <a:cs typeface="Helvetica Neue Light"/>
      </a:minorFont>
    </a:fontScheme>
    <a:fmtScheme name="ModernPortfol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25D6B"/>
        </a:solid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ABABAB"/>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ModernPortfolio">
  <a:themeElements>
    <a:clrScheme name="ModernPortfolio">
      <a:dk1>
        <a:srgbClr val="000000"/>
      </a:dk1>
      <a:lt1>
        <a:srgbClr val="FFFFFF"/>
      </a:lt1>
      <a:dk2>
        <a:srgbClr val="5C5C5C"/>
      </a:dk2>
      <a:lt2>
        <a:srgbClr val="CBCBCB"/>
      </a:lt2>
      <a:accent1>
        <a:srgbClr val="557E8A"/>
      </a:accent1>
      <a:accent2>
        <a:srgbClr val="88885A"/>
      </a:accent2>
      <a:accent3>
        <a:srgbClr val="B29E85"/>
      </a:accent3>
      <a:accent4>
        <a:srgbClr val="BB7B52"/>
      </a:accent4>
      <a:accent5>
        <a:srgbClr val="CF7F66"/>
      </a:accent5>
      <a:accent6>
        <a:srgbClr val="62647B"/>
      </a:accent6>
      <a:hlink>
        <a:srgbClr val="0000FF"/>
      </a:hlink>
      <a:folHlink>
        <a:srgbClr val="FF00FF"/>
      </a:folHlink>
    </a:clrScheme>
    <a:fontScheme name="ModernPortfolio">
      <a:majorFont>
        <a:latin typeface="Helvetica Neue Light"/>
        <a:ea typeface="Helvetica Neue Light"/>
        <a:cs typeface="Helvetica Neue Light"/>
      </a:majorFont>
      <a:minorFont>
        <a:latin typeface="Helvetica Neue Light"/>
        <a:ea typeface="Helvetica Neue Light"/>
        <a:cs typeface="Helvetica Neue Light"/>
      </a:minorFont>
    </a:fontScheme>
    <a:fmtScheme name="ModernPortfol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25D6B"/>
        </a:solid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ABABAB"/>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